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ink/inkAction1.xml" ContentType="application/vnd.ms-office.inkAction+xml"/>
  <Override PartName="/ppt/ink/inkAction2.xml" ContentType="application/vnd.ms-office.inkAction+xml"/>
  <Override PartName="/ppt/ink/inkAction3.xml" ContentType="application/vnd.ms-office.inkAction+xml"/>
  <Override PartName="/ppt/ink/inkAction4.xml" ContentType="application/vnd.ms-office.inkAction+xml"/>
  <Override PartName="/ppt/ink/inkAction5.xml" ContentType="application/vnd.ms-office.inkAction+xml"/>
  <Override PartName="/ppt/ink/inkAction6.xml" ContentType="application/vnd.ms-office.inkAction+xml"/>
  <Override PartName="/ppt/ink/inkAction7.xml" ContentType="application/vnd.ms-office.inkAction+xml"/>
  <Override PartName="/ppt/ink/inkAction8.xml" ContentType="application/vnd.ms-office.inkAction+xml"/>
  <Override PartName="/ppt/ink/inkAction9.xml" ContentType="application/vnd.ms-office.inkAct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12"/>
  </p:notesMasterIdLst>
  <p:handoutMasterIdLst>
    <p:handoutMasterId r:id="rId13"/>
  </p:handoutMasterIdLst>
  <p:sldIdLst>
    <p:sldId id="277" r:id="rId2"/>
    <p:sldId id="278" r:id="rId3"/>
    <p:sldId id="279" r:id="rId4"/>
    <p:sldId id="280" r:id="rId5"/>
    <p:sldId id="281" r:id="rId6"/>
    <p:sldId id="282" r:id="rId7"/>
    <p:sldId id="283" r:id="rId8"/>
    <p:sldId id="284" r:id="rId9"/>
    <p:sldId id="285" r:id="rId10"/>
    <p:sldId id="290" r:id="rId11"/>
  </p:sldIdLst>
  <p:sldSz cx="9144000" cy="6858000" type="screen4x3"/>
  <p:notesSz cx="6759575" cy="9867900"/>
  <p:defaultTextStyle>
    <a:defPPr>
      <a:defRPr lang="zh-CN"/>
    </a:defPPr>
    <a:lvl1pPr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08">
          <p15:clr>
            <a:srgbClr val="A4A3A4"/>
          </p15:clr>
        </p15:guide>
        <p15:guide id="2" pos="212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FFCF01"/>
    <a:srgbClr val="0000FF"/>
    <a:srgbClr val="3333CC"/>
    <a:srgbClr val="800000"/>
    <a:srgbClr val="9900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973" autoAdjust="0"/>
    <p:restoredTop sz="90929"/>
  </p:normalViewPr>
  <p:slideViewPr>
    <p:cSldViewPr>
      <p:cViewPr varScale="1">
        <p:scale>
          <a:sx n="72" d="100"/>
          <a:sy n="72" d="100"/>
        </p:scale>
        <p:origin x="532"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46" d="100"/>
          <a:sy n="46" d="100"/>
        </p:scale>
        <p:origin x="-1469" y="-86"/>
      </p:cViewPr>
      <p:guideLst>
        <p:guide orient="horz" pos="3108"/>
        <p:guide pos="2129"/>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2994" name="Rectangle 2">
            <a:extLst>
              <a:ext uri="{FF2B5EF4-FFF2-40B4-BE49-F238E27FC236}">
                <a16:creationId xmlns:a16="http://schemas.microsoft.com/office/drawing/2014/main" id="{075E2954-A81F-4645-B103-FB4AB749888E}"/>
              </a:ext>
            </a:extLst>
          </p:cNvPr>
          <p:cNvSpPr>
            <a:spLocks noGrp="1" noChangeArrowheads="1"/>
          </p:cNvSpPr>
          <p:nvPr>
            <p:ph type="hdr" sz="quarter"/>
          </p:nvPr>
        </p:nvSpPr>
        <p:spPr bwMode="auto">
          <a:xfrm>
            <a:off x="0" y="0"/>
            <a:ext cx="2928938"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vl1pPr>
          </a:lstStyle>
          <a:p>
            <a:pPr>
              <a:defRPr/>
            </a:pPr>
            <a:endParaRPr lang="en-US" altLang="zh-CN"/>
          </a:p>
        </p:txBody>
      </p:sp>
      <p:sp>
        <p:nvSpPr>
          <p:cNvPr id="212995" name="Rectangle 3">
            <a:extLst>
              <a:ext uri="{FF2B5EF4-FFF2-40B4-BE49-F238E27FC236}">
                <a16:creationId xmlns:a16="http://schemas.microsoft.com/office/drawing/2014/main" id="{5A01E602-97CD-4E95-8BDB-48F49666FF1B}"/>
              </a:ext>
            </a:extLst>
          </p:cNvPr>
          <p:cNvSpPr>
            <a:spLocks noGrp="1" noChangeArrowheads="1"/>
          </p:cNvSpPr>
          <p:nvPr>
            <p:ph type="dt" sz="quarter" idx="1"/>
          </p:nvPr>
        </p:nvSpPr>
        <p:spPr bwMode="auto">
          <a:xfrm>
            <a:off x="3830638" y="0"/>
            <a:ext cx="2928937"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zh-CN"/>
          </a:p>
        </p:txBody>
      </p:sp>
      <p:sp>
        <p:nvSpPr>
          <p:cNvPr id="212996" name="Rectangle 4">
            <a:extLst>
              <a:ext uri="{FF2B5EF4-FFF2-40B4-BE49-F238E27FC236}">
                <a16:creationId xmlns:a16="http://schemas.microsoft.com/office/drawing/2014/main" id="{63373DCD-A2DD-4E8B-BF7F-8F1811D698B0}"/>
              </a:ext>
            </a:extLst>
          </p:cNvPr>
          <p:cNvSpPr>
            <a:spLocks noGrp="1" noChangeArrowheads="1"/>
          </p:cNvSpPr>
          <p:nvPr>
            <p:ph type="ftr" sz="quarter" idx="2"/>
          </p:nvPr>
        </p:nvSpPr>
        <p:spPr bwMode="auto">
          <a:xfrm>
            <a:off x="0" y="9374188"/>
            <a:ext cx="2928938" cy="4937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vl1pPr>
          </a:lstStyle>
          <a:p>
            <a:pPr>
              <a:defRPr/>
            </a:pPr>
            <a:endParaRPr lang="en-US" altLang="zh-CN"/>
          </a:p>
        </p:txBody>
      </p:sp>
      <p:sp>
        <p:nvSpPr>
          <p:cNvPr id="212997" name="Rectangle 5">
            <a:extLst>
              <a:ext uri="{FF2B5EF4-FFF2-40B4-BE49-F238E27FC236}">
                <a16:creationId xmlns:a16="http://schemas.microsoft.com/office/drawing/2014/main" id="{149098B5-9E2D-4BF6-8B6F-FE61ED737127}"/>
              </a:ext>
            </a:extLst>
          </p:cNvPr>
          <p:cNvSpPr>
            <a:spLocks noGrp="1" noChangeArrowheads="1"/>
          </p:cNvSpPr>
          <p:nvPr>
            <p:ph type="sldNum" sz="quarter" idx="3"/>
          </p:nvPr>
        </p:nvSpPr>
        <p:spPr bwMode="auto">
          <a:xfrm>
            <a:off x="3830638" y="9374188"/>
            <a:ext cx="2928937" cy="4937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6243AC4D-9857-466C-88AF-4A54D4944FD6}"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andoutMaster>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1752" units="cm"/>
          <inkml:channel name="Y" type="integer" max="6608"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0-11-28T02:50:12.716"/>
    </inkml:context>
    <inkml:brush xml:id="br0">
      <inkml:brushProperty name="width" value="0.05292" units="cm"/>
      <inkml:brushProperty name="height" value="0.05292" units="cm"/>
      <inkml:brushProperty name="color" value="#FF0000"/>
    </inkml:brush>
  </inkml:definitions>
  <iact:action type="add" startTime="107118">
    <iact:property name="dataType"/>
    <iact:actionData xml:id="d0">
      <inkml:trace xmlns:inkml="http://www.w3.org/2003/InkML" xml:id="stk0" contextRef="#ctx0" brushRef="#br0">8422 5121 0,'0'0'4,"0"0"4,0 0 1,0 0 1,0 0 0,0 0-1,0 0 1,0 0-1,0 0 1,0 0 0,0-41-1,0 37 1,-4-1-1,-1 1 1,1 0 0,0 0-1,4 0 1,-8 0-1,4 0 1,0-1-1,-5 1 1,1 0 0,0 0-1,-1 0 1,1 0-1,0 0 1,4-1-1,-9 1 1,5 0-1,0 0 1,0 0-1,3 0 1,1 0 0,0-1-1,0 1 0,0 0 2,0 4-2,0 0 0,4 0 1,0 0 0,0 0-1,4 0 1,0 0 0,4 0-1,9 0 0,8-4 1,16-4 0,17-9-1,16-3 1,13-5-1,-4 4 1,-13 4 0,-12 9 1,-8 4-2,-1 0-1,-3 4 2,-1 0-1,1 0 1,-5-4-1,1 0 1,-9-1 0,-4 1-1,-4 0 1,-5 0-1,-7 0 1,-5 0 0,0 4-1,-4 0 1,1 0-1,-1 0 1,-4 0-1,0 0 1,-4 0-1,-5 0 1,-7 0 0,-13-4-1,-13 4 1,-20 4-1,-16 8 1,-22 9 0,5 4-1,8 0 0,9-5 1,20-7 0,12-5 0,9-4-1,4 0 3,0 0-3,0 1 1,-4-1-1,-5 0 3,5 0-5,4 0 4,4 0-2,8 0 1,5-4 0,3 0-2,9 0 0,-4 0 2,4 0-2,4 0 2,0 0 0,4 0 0,4 0-1,-4 0 1,9 0-1,11 0 1,14 0 0,16-8 0,16-4-1,17-5 1,8-4-1,-16 1 1,-13 3-1,-17 5 1,-3-5-1,-5-8 1</inkml:trace>
    </iact:actionData>
  </iact:action>
  <iact:action type="add" startTime="113799">
    <iact:property name="dataType"/>
    <iact:actionData xml:id="d1">
      <inkml:trace xmlns:inkml="http://www.w3.org/2003/InkML" xml:id="stk1" contextRef="#ctx0" brushRef="#br0">7015 4852 0,'0'0'1,"0"0"-1,0 0 7,0 0 3,0 0 0,0 0 0,0 0-1,0 0 1,54 21 1,-21-21-3,8 0 1,5 0 2,8-4-2,3-1 1,1 1-1,-8 0 1,0 4 0,-5 0 1,-3 0-3,-5 4 2,-4 0-1,-4 1 2,-4-1-2,-5 0 0,-3 0 1,-5-4 0,-3 0-1,3 0 1,-12 0-1,4 0 1,0 0-1,0 0 1,-4 0 0,0 0 0,0 0-1,0 0 0,0 0 1,0 0 0,0 0-1,0 0 1,0 0 0,-99-41-1,66 36 1,-4 5 0,4 0-1,4 0 1,4 0-1,4 0 1,9 0-1,4 0 1,3 0-1,1 0 1,4 0-1,0 0 1,0 0 0,0 0-1,0 0 1,0 0-1,91 5 1,-45-1-1,3 0 1,1 0 0,0 0 0,-9-4-1</inkml:trace>
    </iact:actionData>
  </iact:action>
  <iact:action type="add" startTime="120662">
    <iact:property name="dataType"/>
    <iact:actionData xml:id="d2">
      <inkml:trace xmlns:inkml="http://www.w3.org/2003/InkML" xml:id="stk2" contextRef="#ctx0" brushRef="#br0">4988 4869 0,'0'0'3,"0"0"-3,0 0 8,0 0 2,0 0-1,62 8 2,-29-4-2,4 0 1,9 0-1,-5 0 1,0 1-1,1-1 1,-1 0-1,-4 0 1,1 0-1,-1 0 3,0 0-3,4 1-1,5 3 2,4-4 0,7 0-1,1 0 1,4 0 0,-4 1 0,0-1-1,-4 0 1,-4 0 0,-5 0-1,1 4 1,-5 1-1,1-1 1,7 0 0,5 0-1,12 1 1,13-1-1,16-8 1</inkml:trace>
    </iact:actionData>
  </iact:action>
  <iact:action type="add" startTime="126011">
    <iact:property name="dataType"/>
    <iact:actionData xml:id="d3">
      <inkml:trace xmlns:inkml="http://www.w3.org/2003/InkML" xml:id="stk3" contextRef="#ctx0" brushRef="#br0">6978 6015 0,'0'0'3,"0"0"-3,0 0 8,0 0 2,0 0-1,-42-4 1,38 0-1,4 0 1,0 0 0,0 4-2,0 0 3,0 0-2,0 0 1,108-21 0,-13 13-1,25-5 1,12 1-1,-3 0 4,-5 3-7,0 5 4,0 4 0,-4-4 0,-8-4-1,-17-1 1,-17 1-1</inkml:trace>
    </iact:actionData>
  </iact:action>
  <iact:action type="add" startTime="127335">
    <iact:property name="dataType"/>
    <iact:actionData xml:id="d4">
      <inkml:trace xmlns:inkml="http://www.w3.org/2003/InkML" xml:id="stk4" contextRef="#ctx0" brushRef="#br0">6307 8048 0,'0'0'7,"0"0"1,0 0 3,0 0-2,0 0 0,0 0 1,0 0-1,0 0 0,0 0 2,46 0-2,-34-4 1,1 4-1,-1 0 0,1 0 1,-1 0 0,0 0 0,5 0-1,-9 0 1,9 0-1,4-4 0,12 0 1,16 0 0,17-5-1,13 1 1,16 0 2,13-5-5,20 1 3,13 0-1,-9-1 1,-20 1-1,-21-1 0,-8-3 1</inkml:trace>
    </iact:actionData>
  </iact:action>
  <iact:action type="add" startTime="134117">
    <iact:property name="dataType"/>
    <iact:actionData xml:id="d5">
      <inkml:trace xmlns:inkml="http://www.w3.org/2003/InkML" xml:id="stk5" contextRef="#ctx0" brushRef="#br0">6729 9030 0,'0'0'4,"0"0"-4,0 0 7,0 0 3,0 0-1,0 0 1,0 0 0,0 0-1,0 0 1,0 0-1,54 20 1,-29-11-1,8-1 1,17 4 0,20-3-1,21-5 1,13-4 0,7-4 1,-3-5-3,-5 1 3,-3-4-2,11-5 1,9 0-1,0-3 1,0 3-1</inkml:trace>
    </iact:actionData>
  </iact:action>
  <iact:action type="add" startTime="151475">
    <iact:property name="dataType"/>
    <iact:actionData xml:id="d6">
      <inkml:trace xmlns:inkml="http://www.w3.org/2003/InkML" xml:id="stk6" contextRef="#ctx0" brushRef="#br0">18475 4856 0,'0'0'2,"0"0"-1,0 46 4,0 12 5,0 58-1,9 57 1,-9 47 1,4 16-3,4-4 2,-4-34-1,5-40 1,3-34-1,0-33 0,1-29 2,-5-25-2,-4-24 0,-4-13 0</inkml:trace>
    </iact:actionData>
  </iact:action>
  <iact:action type="add" startTime="151734">
    <iact:property name="dataType"/>
    <iact:actionData xml:id="d7">
      <inkml:trace xmlns:inkml="http://www.w3.org/2003/InkML" xml:id="stk7" contextRef="#ctx0" brushRef="#br0">18744 4674 0,'0'0'8,"0"0"2,62 37 0,0 13 0,17 20-1,0 9 1,-5 4 1,-12-13-3,-16-8 1,-21-8 1,-21-13 0,-21 5-1,-28 16 1,-42 17 0,-21-5-1,-4-7 1,30-22-1,32-24 1,25-17-1</inkml:trace>
    </iact:actionData>
  </iact:action>
  <iact:action type="add" startTime="152127">
    <iact:property name="dataType"/>
    <iact:actionData xml:id="d8">
      <inkml:trace xmlns:inkml="http://www.w3.org/2003/InkML" xml:id="stk8" contextRef="#ctx0" brushRef="#br0">19866 4844 0,'0'0'7,"0"0"3,0 0-1,-29 58 1,16-9-1,1 9 1,-1 4 0,5-8-1,4-8 1,4-5-1,4 1 1,4 3 1,5 5-4,16 0 4,25-13-2,24-21 1,26-32 0,20-34-1,-17-33 0,-24-20 1,-29-9 0,-33 8 0,-34 9-1,-41 0 1,-41 16 0,-21 26 0,13 32-1,20 21 1,9 16 0,-1 18 1</inkml:trace>
    </iact:actionData>
  </iact:action>
  <iact:action type="add" startTime="152547">
    <iact:property name="dataType"/>
    <iact:actionData xml:id="d9">
      <inkml:trace xmlns:inkml="http://www.w3.org/2003/InkML" xml:id="stk9" contextRef="#ctx0" brushRef="#br0">20610 4835 0,'-8'58'8,"0"29"2,-1 50 0,5 12-1,8-33 3,1-46-5,-1-49 3,-4-21-1</inkml:trace>
    </iact:actionData>
  </iact:action>
  <iact:action type="add" startTime="152732">
    <iact:property name="dataType"/>
    <iact:actionData xml:id="d10">
      <inkml:trace xmlns:inkml="http://www.w3.org/2003/InkML" xml:id="stk10" contextRef="#ctx0" brushRef="#br0">20677 4492 0,'0'0'10,"0"0"-6,0 0 6,0 0-1</inkml:trace>
    </iact:actionData>
  </iact:action>
  <iact:action type="add" startTime="153047">
    <iact:property name="dataType"/>
    <iact:actionData xml:id="d11">
      <inkml:trace xmlns:inkml="http://www.w3.org/2003/InkML" xml:id="stk11" contextRef="#ctx0" brushRef="#br0">21190 5026 0,'0'0'3,"-25"79"6,12 16 1,5 33-1,0 0 2,16-24-1,-4-38-1,4-41 0,-3-25 1,-5 0 0,0 0-1,29-108 1,-9 17-1,5-25 1,-4 13 0,-1 20 0,-7 29-1,-5 25 1,-4 21-1,0 12 0,9 21 1,-9 33 0,4 29 0,0 12-1,-3-16 0,-1-25 1,4-25-1,4-20 1,9-13-1,4-21 1,33-41 0,29-71 0,8-41-1,0-8 0,-20 37 0,-34 58 2,-16 38-2,-13 32 1,1 21 0,-9 21-1,4 45 0,4 59 1,5 36 0,4-7 0,3-22-1,1-36 1,-4-30-1,0-28 1,-5-26-1,-8-20 0,-8-8 1</inkml:trace>
    </iact:actionData>
  </iact:action>
  <iact:action type="add" startTime="153616">
    <iact:property name="dataType"/>
    <iact:actionData xml:id="d12">
      <inkml:trace xmlns:inkml="http://www.w3.org/2003/InkML" xml:id="stk12" contextRef="#ctx0" brushRef="#br0">21409 5121 0,'0'0'9,"70"42"0,38 15 2,61 18-2,38-13 3,8-29-5,5-29 3,-5-20 1,-17-17-1,-28-5 1,-42 1-3,-41 4 3,-25 4-3,-25 8 2,-16 1 0,-17-1-2,-16-4 2,-34-16-1,-41-9 1,-20 13 0,-1 20-1,5 30 1,-1 28 0,5 34 1,16 20-3,34 4 2,24-4-1,21-20 0,24-9 1,18-8 0,11-12 0,9-17-2,17-25 3,32-29-3,38-41 2,17-59 0,-30-19-1,-29-14 2,-16 9-3,-8 17 2,-17 32 0,-29 34-2,-12 21 2,-9 24-1,-12 21 3,0 0-6,0 0 4,-37 186 0,8-16-1,12 8 1,-3-21 0,11-53-1,5-34 1,4-28-1,0-18 2,0-11-2,0-13 0,0 0 0,0 0 1,21-145 0,4-4 0,24-4-1,26 12 1,8 33-1,-1 30 1,1 28 0,-8 21-2</inkml:trace>
    </iact:actionData>
  </iact:action>
  <iact:action type="add" startTime="154534">
    <iact:property name="dataType"/>
    <iact:actionData xml:id="d13">
      <inkml:trace xmlns:inkml="http://www.w3.org/2003/InkML" xml:id="stk13" contextRef="#ctx0" brushRef="#br0">21843 5937 0,'0'0'8,"0"0"3,-8 49-2,8 38 1,0 62-1,0 38 4,8-1-6,1-33 3,-1-37-2,8-41 3,1-46-2,-17-29 0</inkml:trace>
    </iact:actionData>
  </iact:action>
  <iact:action type="add" startTime="154851">
    <iact:property name="dataType"/>
    <iact:actionData xml:id="d14">
      <inkml:trace xmlns:inkml="http://www.w3.org/2003/InkML" xml:id="stk14" contextRef="#ctx0" brushRef="#br0">21123 8127 0,'0'0'6,"0"0"4,-33-54-1,-8 9 1,-21-9 0,-13 8 0,1 21-1,8 21 1,-5 21 2,-11 32-4,-18 43 2,9 32 0,33 8-1,42-24 1,41-17 0,41 0-1,46-16 0,28-30 1,5-37 0,0-28 0,4-42-1</inkml:trace>
    </iact:actionData>
  </iact:action>
  <iact:action type="add" startTime="155111">
    <iact:property name="dataType"/>
    <iact:actionData xml:id="d15">
      <inkml:trace xmlns:inkml="http://www.w3.org/2003/InkML" xml:id="stk15" contextRef="#ctx0" brushRef="#br0">21984 8251 0,'0'0'7,"0"0"3</inkml:trace>
    </iact:actionData>
  </iact:action>
  <iact:action type="add" startTime="155180">
    <iact:property name="dataType"/>
    <iact:actionData xml:id="d16">
      <inkml:trace xmlns:inkml="http://www.w3.org/2003/InkML" xml:id="stk16" contextRef="#ctx0" brushRef="#br0">21843 7957 0,'0'0'5,"0"0"6,0 0-1,0 0-1,0 0 1,46 0 0,-21-16 0,8-13-1,4-13 0,-4-12 1,-8 1-1,-17 11 1,-8 13 0,-12 13 0,-17 16-1,-29 33 1,-46 58-1,-20 62 1,29 4 0,41-32 2,34-34-5,28-29 1,29-4 2,21-9 0,25-20 0,20-24-1,25-34 1,46-54 1,29-75-3,-13-69 2,-32-59-1,-14-8 1,-24 37-1,-20 63 1,-34 74-1,-33 49 1,-17 34 0,-7 21-1,-9 16 0,0 0 1,-46 136 0,-37 108-1,5 71 1,16-17 0,29-74-1,16-59 1,13-57 0,12-38-1,13-24 0,12-25 1,17-21 0,24-42 1,34-82-3,3-104 1,-11-61 1,-22 28 0,-16 62 0,-12 71 0,-13 45-1,-20 37 1,-9 26 0,-8 15-1,0 5 0,0 0 0,-66 220 1,20 37 0,17 20-1,25-41 1,29-50 0,33-45 0,37-54-1,17-62 0,37-71 1</inkml:trace>
    </iact:actionData>
  </iact:action>
  <iact:action type="add" startTime="159382">
    <iact:property name="dataType"/>
    <iact:actionData xml:id="d17">
      <inkml:trace xmlns:inkml="http://www.w3.org/2003/InkML" xml:id="stk17" contextRef="#ctx0" brushRef="#br0">18740 4703 0,'0'0'3,"0"0"-3,0 0 13,0 0-9,0 0 6,0 0-1,0 0 2,0 0-2,0 0 1,0 0-1,0 0 1,0 0-1,0 0 1,0 0 0,0 0-1,0 0 1,0 0-1,0 0 1,0 0-1,0 0 1,0 0-1,0 0 1,33-41-1,-37 36 1,0 1 0,0 4-1,4 0 1,-29 17-1,-17 20 1,-28 42-1,-13 24 1,-4 21 0,0 5 2,12-30-5,13-28 2</inkml:trace>
    </iact:actionData>
  </iact:action>
  <iact:action type="add" startTime="160794">
    <iact:property name="dataType"/>
    <iact:actionData xml:id="d18">
      <inkml:trace xmlns:inkml="http://www.w3.org/2003/InkML" xml:id="stk18" contextRef="#ctx0" brushRef="#br0">18724 4546 0,'0'0'5,"0"0"3,0 0 2,0 0 0,0 0-1,0 0 2,0 0-3,0 0 1,41 0 2,-37 0-2,0 0 1,-4 4-1,0-4 1,-33 37 0,-12 21-1,-17 33 0,0 13 1,16-13 0,17-21 1,17-20-4</inkml:trace>
    </iact:actionData>
  </iact:action>
  <iact:action type="add" startTime="175839">
    <iact:property name="dataType"/>
    <iact:actionData xml:id="d19">
      <inkml:trace xmlns:inkml="http://www.w3.org/2003/InkML" xml:id="stk19" contextRef="#ctx0" brushRef="#br0">15778 372 0,'0'0'3,"0"0"-3,0 0 7,0 0 2,0 0 2,-50 50-2,21 8 1,-4 33-1,0 41 1,4 34 3,13 8 7,11 0-20,14-17 6,3-8 3,5-25 1,3-8 0,9-25-1,4-16 1</inkml:trace>
    </iact:actionData>
  </iact:action>
  <iact:action type="add" startTime="176159">
    <iact:property name="dataType"/>
    <iact:actionData xml:id="d20">
      <inkml:trace xmlns:inkml="http://www.w3.org/2003/InkML" xml:id="stk20" contextRef="#ctx0" brushRef="#br0">16684 1805 0,'0'0'5,"-17"49"5,13 1-1</inkml:trace>
    </iact:actionData>
  </iact:action>
  <iact:action type="add" startTime="176329">
    <iact:property name="dataType"/>
    <iact:actionData xml:id="d21">
      <inkml:trace xmlns:inkml="http://www.w3.org/2003/InkML" xml:id="stk21" contextRef="#ctx0" brushRef="#br0">16895 1002 0,'0'0'7,"0"0"3,0 0 0,29 82-1</inkml:trace>
    </iact:actionData>
  </iact:action>
  <iact:action type="add" startTime="176500">
    <iact:property name="dataType"/>
    <iact:actionData xml:id="d22">
      <inkml:trace xmlns:inkml="http://www.w3.org/2003/InkML" xml:id="stk22" contextRef="#ctx0" brushRef="#br0">17276 2003 0,'0'0'8,"0"0"2,0 0-1,0 0 1,0 0 0,45-24-1,1-18 1,12-16-1,-5-8 1,-3 8 0,-5 0-1,-11 17 2,-10 16-2,1 17-1,-4-1 3,4 18 0,4 7-3,8 17 1,0 9 0,-4-1 1,-4-8 0,-4-8-1</inkml:trace>
    </iact:actionData>
  </iact:action>
  <iact:action type="add" startTime="176834">
    <iact:property name="dataType"/>
    <iact:actionData xml:id="d23">
      <inkml:trace xmlns:inkml="http://www.w3.org/2003/InkML" xml:id="stk23" contextRef="#ctx0" brushRef="#br0">18740 157 0,'0'0'8,"-25"50"2,-4 32 0,-16 92-1,-9 66 3,21 9-5,4 16 3,13-25-1,11-25 1,5-49 0,5-42-1,3-41 0,-4-25 2,0-33-2,0-17 1,-4-8-1,0 0 1,25-99 1,-4-50-2,16-42 0,13-8 1,8 34-1,-17 74 2,-12 41-2,0 25 1,0 17 0,4 8-1,8 25 1,5 16-1,-5 17 1,-12 0-1,-16 8 1,-22-16-1,-24 8 1,-37 0 0,-25 0-1,-1-17 0,22-16 1,16 0 0,21 0 0,16-9 0,17 9-1,4 8 0,8 9 2,25 16-2,34 8 0,28-8 0,21-8 1,24-34 0,46-49-1</inkml:trace>
    </iact:actionData>
  </iact:action>
  <iact:action type="add" startTime="179043">
    <iact:property name="dataType"/>
    <iact:actionData xml:id="d24">
      <inkml:trace xmlns:inkml="http://www.w3.org/2003/InkML" xml:id="stk24" contextRef="#ctx0" brushRef="#br0">13759 3328 0,'0'0'6,"0"0"2,0 0 2,0 0 0,0 0-1,4 67 1,13 24 0,16 49-1,8 51 3,5 16-3,-9-17 2,-8-32-3,-4-34 2,-5-25 0,-3-24 0,-5-25-2,-4-17 2,1-17 1,-5-12-5,0-16 4,4-46-1,-4-99 1</inkml:trace>
    </iact:actionData>
  </iact:action>
  <iact:action type="add" startTime="179328">
    <iact:property name="dataType"/>
    <iact:actionData xml:id="d25">
      <inkml:trace xmlns:inkml="http://www.w3.org/2003/InkML" xml:id="stk25" contextRef="#ctx0" brushRef="#br0">13767 3229 0,'0'0'7,"0"0"3,0 0 0,50 50-1,16-1 1,33 18 0,30 7-1,-1-16 3,-12-16-4,-42-18 1,-28 1 1,-30-8-1,-16-1 1,-12 9-1,-25 17 0,-26 7 2,-11 9-2,12-16 1,16-9-1,22-25 1,11 0-1</inkml:trace>
    </iact:actionData>
  </iact:action>
  <iact:action type="add" startTime="179672">
    <iact:property name="dataType"/>
    <iact:actionData xml:id="d26">
      <inkml:trace xmlns:inkml="http://www.w3.org/2003/InkML" xml:id="stk26" contextRef="#ctx0" brushRef="#br0">14835 3842 0,'0'0'8,"20"49"2,26 1-1,24-8 0,13-9 1,-5-17-1,-15-24 1,-14-9 0,-12-7 2,-8-10-5,-16-15 4,-13-18-2,-33-15 0,-29 7 1,-17 17-1,-4 42 1,17 24 0,8 17 0,4 16-1,21 17 1,17 0-1,16-25 1,4-16-1</inkml:trace>
    </iact:actionData>
  </iact:action>
  <iact:action type="add" startTime="180044">
    <iact:property name="dataType"/>
    <iact:actionData xml:id="d27">
      <inkml:trace xmlns:inkml="http://www.w3.org/2003/InkML" xml:id="stk27" contextRef="#ctx0" brushRef="#br0">15658 2873 0,'0'0'8,"0"41"3,0 42-2</inkml:trace>
    </iact:actionData>
  </iact:action>
  <iact:action type="add" startTime="180226">
    <iact:property name="dataType"/>
    <iact:actionData xml:id="d28">
      <inkml:trace xmlns:inkml="http://www.w3.org/2003/InkML" xml:id="stk28" contextRef="#ctx0" brushRef="#br0">15952 4032 0,'0'0'7,"0"0"3,0 0 0,20 66-1</inkml:trace>
    </iact:actionData>
  </iact:action>
  <iact:action type="add" startTime="180542">
    <iact:property name="dataType"/>
    <iact:actionData xml:id="d29">
      <inkml:trace xmlns:inkml="http://www.w3.org/2003/InkML" xml:id="stk29" contextRef="#ctx0" brushRef="#br0">16279 3378 0,'0'0'5</inkml:trace>
    </iact:actionData>
  </iact:action>
  <iact:action type="add" startTime="180888">
    <iact:property name="dataType"/>
    <iact:actionData xml:id="d30">
      <inkml:trace xmlns:inkml="http://www.w3.org/2003/InkML" xml:id="stk30" contextRef="#ctx0" brushRef="#br0">15964 3643 0,'0'0'5,"0"41"4,0 34 2,8 57-2,5 51 1,7-18 2,9-32-4,-4-55 0,-4-40 2,-9-34 0,-12-4-1,46-104 1</inkml:trace>
    </iact:actionData>
  </iact:action>
  <iact:action type="add" startTime="181087">
    <iact:property name="dataType"/>
    <iact:actionData xml:id="d31">
      <inkml:trace xmlns:inkml="http://www.w3.org/2003/InkML" xml:id="stk31" contextRef="#ctx0" brushRef="#br0">16378 2997 0,'0'0'8,"0"0"2,16 100 0,9 24-1,12 58 1,13 17 1,4-17-3,-13-25 1,-16-49 0,-8-34 2,-5-32-1,-4-17-1,1-17 0,-1-8 1,-4-17-1,0-24 1,-4-42 1,-4-41-3,8-25 2,4 0-1,1 33 1,-5 33 0,0 33 0,4 25-1,5 9 1,-13 16 0,24 25-1,5 16 1,17 42 0,4 25-1,-1-1 1,1-7-1,-9-34 1,-4-16-1,-3-34 1,-5-16-1,4-8 1,12-42-1,21-41 1,9-41 0,-5-34-1,-24 25 1,-22 50 0,-3 33-2,-21 25 2,0 25-1,0 8 2,0 8-2,0-8 0,-8 124 1,8 0 0,12 26 0,17-1 0,21-17-1,12-41 1,8-33 0,5-33-1,-5-33 1,-4-17-1</inkml:trace>
    </iact:actionData>
  </iact:action>
  <iact:action type="add" startTime="181749">
    <iact:property name="dataType"/>
    <iact:actionData xml:id="d32">
      <inkml:trace xmlns:inkml="http://www.w3.org/2003/InkML" xml:id="stk32" contextRef="#ctx0" brushRef="#br0">17077 3386 0,'0'0'8,"0"0"2,0 0-1,46 33 2,49 1-2,74-1 1,59-17 1,28-16-1</inkml:trace>
    </iact:actionData>
  </iact:action>
  <iact:action type="add" startTime="181940">
    <iact:property name="dataType"/>
    <iact:actionData xml:id="d33">
      <inkml:trace xmlns:inkml="http://www.w3.org/2003/InkML" xml:id="stk33" contextRef="#ctx0" brushRef="#br0">18670 3312 0,'0'0'9,"0"0"0,0 0 1,-21 49-1,34-32 1,11-9 0,10-8 0,19-25-2,5-8 1,-4-16 1,-17-18-1</inkml:trace>
    </iact:actionData>
  </iact:action>
  <iact:action type="add" startTime="182095">
    <iact:property name="dataType"/>
    <iact:actionData xml:id="d34">
      <inkml:trace xmlns:inkml="http://www.w3.org/2003/InkML" xml:id="stk34" contextRef="#ctx0" brushRef="#br0">18397 3097 0,'0'0'8,"-91"107"1,20 26 1,14 49 0,36-8-1,42-17 0,24-16 1,17-25-1,21-42 1,16-49 0,13-33 0,37-50-2,8-50 2</inkml:trace>
    </iact:actionData>
  </iact:action>
  <iact:action type="add" startTime="182286">
    <iact:property name="dataType"/>
    <iact:actionData xml:id="d35">
      <inkml:trace xmlns:inkml="http://www.w3.org/2003/InkML" xml:id="stk35" contextRef="#ctx0" brushRef="#br0">19613 2856 0,'0'0'8,"0"0"2,0 58-1,4 42 1,5 57-1,3 33 5,5-7-8,-1-34 3,-3-50 1,-1-41-1,-8-17 1,4-24-1,-8-17 1,0 0-1,0 0 0,46-174 1,8 9 1,8-9-2,-8 49 1,-13 59-1,-8 33 1,0 25-1,8 16 1</inkml:trace>
    </iact:actionData>
  </iact:action>
  <iact:action type="add" startTime="182668">
    <iact:property name="dataType"/>
    <iact:actionData xml:id="d36">
      <inkml:trace xmlns:inkml="http://www.w3.org/2003/InkML" xml:id="stk36" contextRef="#ctx0" brushRef="#br0">20792 2509 0,'0'0'8,"0"0"2,0 0-1,-74 99 1,-9 50-1,-29 75 3,1 24-5,36-24 4,30-42-2,32-50 1,22-24 0,20-25-1,20-25 0,34-34 1,37-32-1,70-50 1</inkml:trace>
    </iact:actionData>
  </iact:action>
  <iact:action type="add" startTime="182977">
    <iact:property name="dataType"/>
    <iact:actionData xml:id="d37">
      <inkml:trace xmlns:inkml="http://www.w3.org/2003/InkML" xml:id="stk37" contextRef="#ctx0" brushRef="#br0">21446 3105 0,'0'0'14,"0"0"-11,0 0 3,0 0 3,0 0 1,0 0 0,-50 0-1,1 25 1,-22 16-1,-15 17 1,-10 17 0,9 16 2,30 0-5,32-8 3,25-26 0,16 1 0,13-8-1,13 0 0,11-17 1,9-17 0,5-7-1,-9-9 1,-5-9-1</inkml:trace>
    </iact:actionData>
  </iact:action>
  <iact:action type="add" startTime="183253">
    <iact:property name="dataType"/>
    <iact:actionData xml:id="d38">
      <inkml:trace xmlns:inkml="http://www.w3.org/2003/InkML" xml:id="stk38" contextRef="#ctx0" brushRef="#br0">21682 3635 0,'0'0'7,"0"0"4,0 0-2,50-9 1,3-7 0,14-9-1,11-16 1,1-9-1,-17-8 1,-21 0 1,-28 17-3,-22 8 2,-11 8 0,-13 16 0,-17 26-1,-29 33 1,-3 32-1,11 26 1,34-9-1,33-16 0,16-25 1,25 0 0,30-16-1,15-18 0,30-40 1,49-42 0,30-75-1,12-74 1,-9-66 0,-12-75-1,-33 9 0,-46 49 2,-49 83-3,-37 99 5,-17 50-6,-4 34 4,-1 24-2,5 0 1,-45 107-1,-25 84 1,-9 74-1,5 33 1,11-33 0,26-42-1,17-49 0,15-58 1,18-33 0,12-25-1,8-33 1,8-34-1,25-48 1,42-101-1,8-107 1,-21-8-1,-25 41 1,-16 75 0,-25 66 0,-8 33 0,-9 33-2,-4 17 2,-8 16-1,0-8 0,-20 132 1,-18 75 0,-11 58 0,7 9-1,22-34 0,20-50 2,16-49-2,21-42 0,26-32 1,15-43-1,13-40 1,25-59-1,4-74 0</inkml:trace>
    </iact:actionData>
  </iact:action>
  <iact:action type="add" startTime="184067">
    <iact:property name="dataType"/>
    <iact:actionData xml:id="d39">
      <inkml:trace xmlns:inkml="http://www.w3.org/2003/InkML" xml:id="stk39" contextRef="#ctx0" brushRef="#br0">24417 2268 0,'0'0'8,"24"83"2,14 75 0,-5 90 1,-37 42-3,-46 33 4,-58 25-4</inkml:trace>
    </iact:actionData>
  </iact:action>
  <iact:action type="add" startTime="185058">
    <iact:property name="dataType"/>
    <iact:actionData xml:id="d40">
      <inkml:trace xmlns:inkml="http://www.w3.org/2003/InkML" xml:id="stk40" contextRef="#ctx0" brushRef="#br0">13407 5067 0,'0'0'5,"0"0"4,50-4 1,53-4 0,112-13-1,96-8 4,57-8-7,17 4 4,-13 4 0,17 0-1,-4 21 1,24-9 0,38 13 0,29 0-2,37-9 3,12 1-2,-3-1 1,-13-7 2,4 3-3,12-4 1,-16 1 0,-8-1-1,-1 0 1,-49 17-1,-8-4 2,29-4-3</inkml:trace>
    </iact:actionData>
  </iact:action>
  <iact:action type="add" startTime="185712">
    <iact:property name="dataType"/>
    <iact:actionData xml:id="d41">
      <inkml:trace xmlns:inkml="http://www.w3.org/2003/InkML" xml:id="stk41" contextRef="#ctx0" brushRef="#br0">14396 2707 0,'0'0'5,"0"0"6,0 0-2,99 0 1,42 0-1,91 0 4,86-25-7,13-8 4,4-16 0,-45 7-1,-5 1 1,1 16-1,8 0 1,16 17-1,9-9 1,16 9 0,-21-8-1,9 7 1,-13 9-1,34 17 1,20 16-1,16 0 1,13 17 0,-20 8 0</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1752" units="cm"/>
          <inkml:channel name="Y" type="integer" max="6608"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0-11-28T02:50:12.716"/>
    </inkml:context>
    <inkml:brush xml:id="br0">
      <inkml:brushProperty name="width" value="0.05292" units="cm"/>
      <inkml:brushProperty name="height" value="0.05292" units="cm"/>
      <inkml:brushProperty name="color" value="#FF0000"/>
    </inkml:brush>
  </inkml:definitions>
  <iact:action type="add" startTime="6065">
    <iact:property name="dataType"/>
    <iact:actionData xml:id="d0">
      <inkml:trace xmlns:inkml="http://www.w3.org/2003/InkML" xml:id="stk0" contextRef="#ctx0" brushRef="#br0">3494 6268 0,'0'0'3,"0"0"-3,0 0 5,0 0 5,0 0 0,75 12-1,36-24 1,42-17-1,46-17 3,0-7-5,-9-5 3,-16 12-1,-25 13 1,-5 12 0,-11 13-1,-17 0 1,-21-1 0,-21 1-1</inkml:trace>
    </iact:actionData>
  </iact:action>
  <iact:action type="add" startTime="6428">
    <iact:property name="dataType"/>
    <iact:actionData xml:id="d1">
      <inkml:trace xmlns:inkml="http://www.w3.org/2003/InkML" xml:id="stk1" contextRef="#ctx0" brushRef="#br0">3957 7013 0,'0'0'8,"0"0"2,0 0 0,58 0 0,33-4-1,75-12 1,99-26 2,49-37-5,17-24 3,4-25 0,-16-13-1</inkml:trace>
    </iact:actionData>
  </iact:action>
  <iact:action type="add" startTime="7674">
    <iact:property name="dataType"/>
    <iact:actionData xml:id="d2">
      <inkml:trace xmlns:inkml="http://www.w3.org/2003/InkML" xml:id="stk2" contextRef="#ctx0" brushRef="#br0">11099 5941 0,'0'0'5,"0"0"4,0 0 2,0 0-2,0 0 1,0 0-1,0 0 1,0 0 0,74-13 0,5 9-2,36 0 3,34-4-2,21 0 3,29-5-4,8-7 2,12-1-1,-4-4 1,-8 0-1,-21 4 1,-33 1-1</inkml:trace>
    </iact:actionData>
  </iact:action>
  <iact:action type="add" startTime="8769">
    <iact:property name="dataType"/>
    <iact:actionData xml:id="d3">
      <inkml:trace xmlns:inkml="http://www.w3.org/2003/InkML" xml:id="stk3" contextRef="#ctx0" brushRef="#br0">3411 7763 0,'0'0'6,"0"0"2,0 0 2,75-9 0,49-7-1,50-9 1,41-12 1,8-5-3</inkml:trace>
    </iact:actionData>
  </iact:action>
  <iact:action type="add" startTime="8985">
    <iact:property name="dataType"/>
    <iact:actionData xml:id="d4">
      <inkml:trace xmlns:inkml="http://www.w3.org/2003/InkML" xml:id="stk4" contextRef="#ctx0" brushRef="#br0">3436 9158 0,'0'0'8,"0"0"2,66 8-1,58-4 1</inkml:trace>
    </iact:actionData>
  </iact:action>
  <iact:action type="add" startTime="9683">
    <iact:property name="dataType"/>
    <iact:actionData xml:id="d5">
      <inkml:trace xmlns:inkml="http://www.w3.org/2003/InkML" xml:id="stk5" contextRef="#ctx0" brushRef="#br0">10817 8516 0,'0'0'6,"0"0"3,0 0 1,0 0 0,0 0 0,0 0-1,128-4 1,55-25 0,44-17 2,42-20-4,-21 4 1,-20 0 0,-21 4 0,-17 17 1,-8 12 0,4 8 0,0 13-2,13 8 3,12 0-2,21 0 1,12 0-1,12-9 1,21 1 0,1-8-1,-5-9 1,-8 4 1,-17 0-2,-12 5 0,-5 12 1,5 12 0,17 17 0</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1752" units="cm"/>
          <inkml:channel name="Y" type="integer" max="6608"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0-11-28T02:50:12.716"/>
    </inkml:context>
    <inkml:brush xml:id="br0">
      <inkml:brushProperty name="width" value="0.05292" units="cm"/>
      <inkml:brushProperty name="height" value="0.05292" units="cm"/>
      <inkml:brushProperty name="color" value="#FF0000"/>
    </inkml:brush>
  </inkml:definitions>
  <iact:action type="add" startTime="5936">
    <iact:property name="dataType"/>
    <iact:actionData xml:id="d0">
      <inkml:trace xmlns:inkml="http://www.w3.org/2003/InkML" xml:id="stk0" contextRef="#ctx0" brushRef="#br0">6899 4798 0,'0'0'2,"0"0"1,-58 25 5,42-17 3,3-4-2,5 1 1,8-1-1,0-4 0,0 0 1,0 0 0,0 0-1,0 0 1,0 0 0,0 0-1,103 12 1,-49-8 0,25-4-1,16 0 1,13 0 0,-5 0 2,-12 4-6,-8 5 5,8-5-2,8-4 1,21-4 0,8 0-1,-8-1 0,-16 5 2,-5 5-2,0-1 1,9-4-1,8-4 1,0 4-1,-13 4 1,5 0-1,-5-4 1,9-4 0,4 0-1,-1-5 1,-15 5 0,-18 4-1,-7 0 1,-5 0 0,5-4-1,12-4 0,12-5 1,4-3 0,1-1-1,-13 1 1,-8-5 0,-5-8-1</inkml:trace>
    </iact:actionData>
  </iact:action>
  <iact:action type="add" startTime="26377">
    <iact:property name="dataType"/>
    <iact:actionData xml:id="d1">
      <inkml:trace xmlns:inkml="http://www.w3.org/2003/InkML" xml:id="stk1" contextRef="#ctx0" brushRef="#br0">12956 513 0,'0'0'2,"0"0"-2,0 0 8,0 0 3,0 0-3,0 0 2,-58 33-1,33-16 1,1-1-1,-14 17 1,1 9-1,-4 16 1,-5 8 0,5 17 1,4 0-3,-5 8 2,1 16-1,4 9 1,16-8-1,17 0 0,12-9 1,9 0 0,-5-16 0,1 0-1,-5-17 1,-4-16 0,-8-1-2,-4 1 2,-13 0 0,-21 8 0,-15-17 0,-10-8-1,9-16 1,13-17-1,-1-33 1,5-17-1,8-33 1,8-8 0,4 0-1,5-17 1,3 1-1,5 7 1,0 9-1,4 25 1,-5 16-1,5 26 1,4 7 0,4 0-1,5 9 0,11 0 1,22-9 0,24 1 0,29-1-1,9 9 1,3 0-1,9 8 2,16-9 0,9-7-4,-9-1 3,-20 9 0,-25-9 0,-29 1-2</inkml:trace>
    </iact:actionData>
  </iact:action>
  <iact:action type="add" startTime="27437">
    <iact:property name="dataType"/>
    <iact:actionData xml:id="d2">
      <inkml:trace xmlns:inkml="http://www.w3.org/2003/InkML" xml:id="stk2" contextRef="#ctx0" brushRef="#br0">14644 430 0,'0'0'5,"0"0"6,-54 17-1,5 8-1,-22 16 0,-11 17 1,3 16-1,5 1 4,7 8-7,-3 24 4,-4 9 1,-5 9-2,13-9 1,24-25-1,34-25 0,8-16 1,21 7-1,29 1 2,20 9-2,46-18 1,37-16-1,16-41 1</inkml:trace>
    </iact:actionData>
  </iact:action>
  <iact:action type="add" startTime="29743">
    <iact:property name="dataType"/>
    <iact:actionData xml:id="d3">
      <inkml:trace xmlns:inkml="http://www.w3.org/2003/InkML" xml:id="stk3" contextRef="#ctx0" brushRef="#br0">15410 1192 0,'0'0'5,"0"0"4,0 0 1,0 0 0,0 0 0,0 0-1,0 0 1,49-50-1,-16 17 1,17-25-1,25-8 1,20-25-1,16-8 3,-15 7-3,-26 18-1,-25 24 2,-16 17-1,-8 17 1,-9-1 0,-3 9-1,-5 8 1,-4 0-1,0 0 1,0 0-1,-70 140 1,-13 43-1,0 57 2,9 33-3,20-25 2,29-32 0,13-42-1,12-34 1,8-15 0,0-18 0,-4-24-1,0-33 0,1-17 1,-5-17-1,4-16 1</inkml:trace>
    </iact:actionData>
  </iact:action>
  <iact:action type="add" startTime="30229">
    <iact:property name="dataType"/>
    <iact:actionData xml:id="d4">
      <inkml:trace xmlns:inkml="http://www.w3.org/2003/InkML" xml:id="stk4" contextRef="#ctx0" brushRef="#br0">16216 728 0,'0'0'7,"0"0"3,0 0 0,0 0-1,29 67 0,5-10 1,3 26-1,4 0 1,-8-17 0,-12-16 2,-13-9-4,-8-7 1,-21-1 1,-12 16 0,-20 1 0,-22 8 0,-20 0 0,8-17 0,13-16-1,20-17 1,21 1-1</inkml:trace>
    </iact:actionData>
  </iact:action>
  <iact:action type="add" startTime="30602">
    <iact:property name="dataType"/>
    <iact:actionData xml:id="d5">
      <inkml:trace xmlns:inkml="http://www.w3.org/2003/InkML" xml:id="stk5" contextRef="#ctx0" brushRef="#br0">17180 803 0,'0'0'8,"0"0"1,0 0 2,0 0-2,0 58 1,-8-33-1</inkml:trace>
    </iact:actionData>
  </iact:action>
  <iact:action type="add" startTime="30784">
    <iact:property name="dataType"/>
    <iact:actionData xml:id="d6">
      <inkml:trace xmlns:inkml="http://www.w3.org/2003/InkML" xml:id="stk6" contextRef="#ctx0" brushRef="#br0">17052 1465 0,'0'0'6,"0"0"5,0 0-2</inkml:trace>
    </iact:actionData>
  </iact:action>
  <iact:action type="add" startTime="31925">
    <iact:property name="dataType"/>
    <iact:actionData xml:id="d7">
      <inkml:trace xmlns:inkml="http://www.w3.org/2003/InkML" xml:id="stk7" contextRef="#ctx0" brushRef="#br0">18798 852 0,'0'0'3,"0"0"6,0 0 2,0 0-2,-29 50 1,-4 25 0,-25 41-1,-29 24 1,5-7 1,15-25-1,22-26 0,16-24 0,16-25-1,9-16 0,4-17 0,0 0-1</inkml:trace>
    </iact:actionData>
  </iact:action>
  <iact:action type="add" startTime="32159">
    <iact:property name="dataType"/>
    <iact:actionData xml:id="d8">
      <inkml:trace xmlns:inkml="http://www.w3.org/2003/InkML" xml:id="stk8" contextRef="#ctx0" brushRef="#br0">19079 496 0,'0'0'8,"-16"50"2,8 8-1,4 25 2,8 25-2,12 7 1,13 10 0,4-18 1,0-16-1,0-16-1</inkml:trace>
    </iact:actionData>
  </iact:action>
  <iact:action type="add" startTime="32437">
    <iact:property name="dataType"/>
    <iact:actionData xml:id="d9">
      <inkml:trace xmlns:inkml="http://www.w3.org/2003/InkML" xml:id="stk9" contextRef="#ctx0" brushRef="#br0">20358 621 0,'0'0'6,"-41"16"4,-30 26 0,-40 32 0,-18 25-1,-3 26 3,8 15-5,24-7 4,38-25-3,33-17 2,29-33-1,17-17 1,16 0 0,8-7-1,1-26 1,-5-8-2</inkml:trace>
    </iact:actionData>
  </iact:action>
  <iact:action type="add" startTime="32694">
    <iact:property name="dataType"/>
    <iact:actionData xml:id="d10">
      <inkml:trace xmlns:inkml="http://www.w3.org/2003/InkML" xml:id="stk10" contextRef="#ctx0" brushRef="#br0">20238 1399 0,'0'0'8,"58"0"2,20-17-1,51-32 1,24-17-1,-4-26 4,-38 10-7,-36 7 5,-34 9-2,-24 16 0,-25 9 1,-21 16 0,-21 17-1,-24 32 2,-34 51-3,-20 74 2,24 33 0,38-8 0,41-41-1,29-34 1,21-25 0,29-24-1,25-33 1,28-34 0,50-66-1,25-49 0,13-59 0</inkml:trace>
    </iact:actionData>
  </iact:action>
  <iact:action type="add" startTime="33002">
    <iact:property name="dataType"/>
    <iact:actionData xml:id="d11">
      <inkml:trace xmlns:inkml="http://www.w3.org/2003/InkML" xml:id="stk11" contextRef="#ctx0" brushRef="#br0">21943 372 0,'0'0'7,"0"0"3,0 0 0,0 0-1,-58 58 1,8 50-1,-37 91 1,-4 49 1,21 9-2,20-17 2,34-58-3,24-50 1</inkml:trace>
    </iact:actionData>
  </iact:action>
  <iact:action type="add" startTime="33223">
    <iact:property name="dataType"/>
    <iact:actionData xml:id="d12">
      <inkml:trace xmlns:inkml="http://www.w3.org/2003/InkML" xml:id="stk12" contextRef="#ctx0" brushRef="#br0">22617 546 0,'0'0'7,"0"0"2,0 0 1,-70 108 0,-17 49-1,-17 75 3,5 25-4,25-26 2,36-40 0,22-42-2,20-50 3,25-16-2,29-41 1,33-51 0</inkml:trace>
    </iact:actionData>
  </iact:action>
  <iact:action type="add" startTime="33482">
    <iact:property name="dataType"/>
    <iact:actionData xml:id="d13">
      <inkml:trace xmlns:inkml="http://www.w3.org/2003/InkML" xml:id="stk13" contextRef="#ctx0" brushRef="#br0">23287 596 0,'0'0'7,"-8"99"3,8 42-1,-8 107 3,-21 84-4,-54 7 1,-37-57 2,-29-84-3</inkml:trace>
    </iact:actionData>
  </iact:action>
  <iact:action type="add" startTime="38368">
    <iact:property name="dataType"/>
    <iact:actionData xml:id="d14">
      <inkml:trace xmlns:inkml="http://www.w3.org/2003/InkML" xml:id="stk14" contextRef="#ctx0" brushRef="#br0">17669 6781 0,'0'0'1,"0"0"5,0 0 3,0 0 2,-42 0-2,22 5 1,-14 3 0,-19 12-1,-26 14 1,-16 24 0,-13 24 2,5 34-5,16 33 3,25 21-1,25 25 2,28 3-2,22-7 0,24 16 1,21-8-1,4-17 0,-12-21 1,-17-20-1,-17-33 2,-3-17-2,-5-4 1,-4-9-1,-8-3 1,-12-5 0,-9-8-1,-8-8 1,-5-16-1</inkml:trace>
    </iact:actionData>
  </iact:action>
  <iact:action type="add" startTime="38789">
    <iact:property name="dataType"/>
    <iact:actionData xml:id="d15">
      <inkml:trace xmlns:inkml="http://www.w3.org/2003/InkML" xml:id="stk15" contextRef="#ctx0" brushRef="#br0">16465 7622 0,'0'0'8,"0"0"2,78 12-1,34 13 1,70 17 0,54-1 2,8-12-5,0-13 3,-25-11-1,-28-18 0,-30-12 2</inkml:trace>
    </iact:actionData>
  </iact:action>
  <iact:action type="add" startTime="41959">
    <iact:property name="dataType"/>
    <iact:actionData xml:id="d16">
      <inkml:trace xmlns:inkml="http://www.w3.org/2003/InkML" xml:id="stk16" contextRef="#ctx0" brushRef="#br0">19874 5105 0,'0'0'4,"0"0"-4,0 0 8,0 0 1,0 0 2,0 0-2,0 0 0,0 0 1,0 0-1,0 0 0,0 0 2,58 4-2,-13 8 0,17 17 1,29 21 0,21 24 0,4 13 1,12 8-3,-4-8 1,-12-12 1,-17-17 0,-16-8-1,-21-13 1,-9-12-1,-20-17 1,-8-12 0,4-17 2,4-24-4,0-22 1,-4-7 1,-5 3 0,1-3-1,-5-5 1,-7 9-1,-5 12 0,-4 21 2,-4 12-2,-5 12 1,-3 13-1,12 0 1,-99 62-1,-34 38 1,-36 45-1,7 4 1,38-29 0,37-29-1,34-33 1,28-25-1,21-12 1,8-13-1,16-4 1</inkml:trace>
    </iact:actionData>
  </iact:action>
  <iact:action type="add" startTime="42595">
    <iact:property name="dataType"/>
    <iact:actionData xml:id="d17">
      <inkml:trace xmlns:inkml="http://www.w3.org/2003/InkML" xml:id="stk17" contextRef="#ctx0" brushRef="#br0">22000 5084 0,'0'0'8,"0"0"2,17 45-1,4 1 1</inkml:trace>
    </iact:actionData>
  </iact:action>
  <iact:action type="add" startTime="42779">
    <iact:property name="dataType"/>
    <iact:actionData xml:id="d18">
      <inkml:trace xmlns:inkml="http://www.w3.org/2003/InkML" xml:id="stk18" contextRef="#ctx0" brushRef="#br0">21798 5556 0,'0'0'5,"0"0"5,0 0 0,45 37-1</inkml:trace>
    </iact:actionData>
  </iact:action>
  <iact:action type="add" startTime="43063">
    <iact:property name="dataType"/>
    <iact:actionData xml:id="d19">
      <inkml:trace xmlns:inkml="http://www.w3.org/2003/InkML" xml:id="stk19" contextRef="#ctx0" brushRef="#br0">23180 5225 0,'0'0'6,"0"0"3,-42 37 0,-12 21 2,-24 33-1,-9 25-1,12-4 1,13-17 2,21-25-3,16-24 1,17-25-1</inkml:trace>
    </iact:actionData>
  </iact:action>
  <iact:action type="add" startTime="43253">
    <iact:property name="dataType"/>
    <iact:actionData xml:id="d20">
      <inkml:trace xmlns:inkml="http://www.w3.org/2003/InkML" xml:id="stk20" contextRef="#ctx0" brushRef="#br0">22803 4956 0,'0'0'7,"0"0"3,0 0 0,0 0 0,70 62 0,-16-4-1,8 20 0,4 1 1,-3-5 1,-10-7-3,-3-18 1,-13-20 2,-8-20-2,-8-14 0</inkml:trace>
    </iact:actionData>
  </iact:action>
  <iact:action type="add" startTime="43597">
    <iact:property name="dataType"/>
    <iact:actionData xml:id="d21">
      <inkml:trace xmlns:inkml="http://www.w3.org/2003/InkML" xml:id="stk21" contextRef="#ctx0" brushRef="#br0">24102 4786 0,'0'0'8,"0"0"2,-49 8 0,3 4-1,-28 13 1,-17 8-1,-9 13 1,1 20 2,4 13-3,12 24 1,17 17 0,25 5 0,20-9-2,17-17 2,12-20 0,9-17-1,7-17 0</inkml:trace>
    </iact:actionData>
  </iact:action>
  <iact:action type="add" startTime="43884">
    <iact:property name="dataType"/>
    <iact:actionData xml:id="d22">
      <inkml:trace xmlns:inkml="http://www.w3.org/2003/InkML" xml:id="stk22" contextRef="#ctx0" brushRef="#br0">24015 5531 0,'0'0'8,"0"0"3,0 0-2,0 0 1,0 0-1,0 0 0,62-54 1,-33-12 0,-12-13 0,-9 1-1,-8 16 1,-8 16-1,-13 21 1,1 25-1,20 0 0,-100 87 1,34 12 0,12 17-1,34-8 2,28-21-2,21-13 0,16-24 1,9-29-1,16-34 1,42-40-1,54-55 1,24-87 2,-41-90-5</inkml:trace>
    </iact:actionData>
  </iact:action>
  <iact:action type="add" startTime="44201">
    <iact:property name="dataType"/>
    <iact:actionData xml:id="d23">
      <inkml:trace xmlns:inkml="http://www.w3.org/2003/InkML" xml:id="stk23" contextRef="#ctx0" brushRef="#br0">24876 3842 0,'0'0'8,"0"0"2,-41 16 0,-5 42-1,-28 83 1,-17 107 1,20 51-3,22-22 2,20-37 0,16-45 1</inkml:trace>
    </iact:actionData>
  </iact:action>
  <iact:action type="add" startTime="44421">
    <iact:property name="dataType"/>
    <iact:actionData xml:id="d24">
      <inkml:trace xmlns:inkml="http://www.w3.org/2003/InkML" xml:id="stk24" contextRef="#ctx0" brushRef="#br0">25037 3668 0,'0'0'8,"0"0"2,0 0 0,0 91 0,-20 83-2,-30 116 5,-8 28-5,13-24 2,16-78-1,12-55 0,17-53 2,8-38-2,5-24 1,7-21-1,13-21 1</inkml:trace>
    </iact:actionData>
  </iact:action>
  <iact:action type="add" startTime="45427">
    <iact:property name="dataType"/>
    <iact:actionData xml:id="d25">
      <inkml:trace xmlns:inkml="http://www.w3.org/2003/InkML" xml:id="stk25" contextRef="#ctx0" brushRef="#br0">19158 6972 0,'-50'25'6,"-32"45"1,-51 75 3,5 45 3,33 34-6,33-9 2,41-28 1,34-18 0,36-20-1,38-29 0,45-33 1,30-49 0,20-59 0,33-66-1</inkml:trace>
    </iact:actionData>
  </iact:action>
  <iact:action type="add" startTime="45907">
    <iact:property name="dataType"/>
    <iact:actionData xml:id="d26">
      <inkml:trace xmlns:inkml="http://www.w3.org/2003/InkML" xml:id="stk26" contextRef="#ctx0" brushRef="#br0">19638 8168 0,'0'0'1,"0"0"6,0 0 3,0 0 0,0 0 0,21-82-1,66-26 1,45-25-1,5 9 6,-13 25-9,-25 28 4,-29 26 0,-16 24-1,-4 25 0,8 25 1,24 46 2,26 49-5,-5 21 4,-3 0-3,-26-21 2,-20-33 0,-9-29 0,-7-20 1,-13-26-5,-5-20 6,9-41-4,13-92 1</inkml:trace>
    </iact:actionData>
  </iact:action>
  <iact:action type="add" startTime="46234">
    <iact:property name="dataType"/>
    <iact:actionData xml:id="d27">
      <inkml:trace xmlns:inkml="http://www.w3.org/2003/InkML" xml:id="stk27" contextRef="#ctx0" brushRef="#br0">21351 6951 0,'0'0'7,"-29"75"3,-25 16 0,-49 58 0,-55 41 1,-15 17-3,3-8 1,38-38 1,32-36-1,30-38 0,25-34 2,16-19-3,12-22 3,17-12-2,0 0 1</inkml:trace>
    </iact:actionData>
  </iact:action>
  <iact:action type="add" startTime="46511">
    <iact:property name="dataType"/>
    <iact:actionData xml:id="d28">
      <inkml:trace xmlns:inkml="http://www.w3.org/2003/InkML" xml:id="stk28" contextRef="#ctx0" brushRef="#br0">21537 6421 0,'0'0'7,"46"46"3,28 45-1,42 70 1,16 59 2,-16 7-4,-41-11 1,-30-9 1,-45-17 0,-29 13-1,-37 16 1,-46 1-1,-24-34 1,-17-41-1,29-70 1,33-63-1</inkml:trace>
    </iact:actionData>
  </iact:action>
  <iact:action type="add" startTime="46986">
    <iact:property name="dataType"/>
    <iact:actionData xml:id="d29">
      <inkml:trace xmlns:inkml="http://www.w3.org/2003/InkML" xml:id="stk29" contextRef="#ctx0" brushRef="#br0">23353 7924 0,'0'0'8,"0"50"2</inkml:trace>
    </iact:actionData>
  </iact:action>
  <iact:action type="add" startTime="47149">
    <iact:property name="dataType"/>
    <iact:actionData xml:id="d30">
      <inkml:trace xmlns:inkml="http://www.w3.org/2003/InkML" xml:id="stk30" contextRef="#ctx0" brushRef="#br0">23295 8864 0,'-53'70'7,"-22"26"3,-24 48 0,-17 22 3</inkml:trace>
    </iact:actionData>
  </iact:action>
  <iact:action type="add" startTime="51121">
    <iact:property name="dataType"/>
    <iact:actionData xml:id="d31">
      <inkml:trace xmlns:inkml="http://www.w3.org/2003/InkML" xml:id="stk31" contextRef="#ctx0" brushRef="#br0">19274 8715 0,'0'0'3,"0"0"-3,0 0 11,0 0-5,62 8 4,-4-4-1,16-4 1,17-4 0,25-4-1,17 4 3,11 0-5,14-5 4,7 5-2,17 0 1,0 0-1,9 4 2,-5 4-1,-8 0-1,-13 0 1,-24-4 1,-29-4-3,-17-4 2,-21 0 0,-12 3-1,-25 1 1,-3 0-1,-14 0 1,-3-8 0,-1-26-1</inkml:trace>
    </iact:actionData>
  </iact:action>
  <iact:action type="add" startTime="51887">
    <iact:property name="dataType"/>
    <iact:actionData xml:id="d32">
      <inkml:trace xmlns:inkml="http://www.w3.org/2003/InkML" xml:id="stk32" contextRef="#ctx0" brushRef="#br0">14793 3088 0,'0'0'5,"0"0"3,0 0 3,0 0-2,0 0 1,75-33 0,41 0-1,66 0 1,53-17 2,1 17-5,8 8 3,9 17 0,-9 8 0,21 0-1,12 8 1,-8 0 0,12 1-1,-4-1 2,5 0-2,3 9 1,-4-1-1,13-7 1,0-1-1,-13 0 1,-4-8 0,-8 9-1,0 7 1,-12-8-1,20 26 1,0-1-1,34 8 1,11 9 0,-3-1-1,12-15 1,-42-18-1,1-8 1</inkml:trace>
    </iact:actionData>
  </iact:action>
  <iact:action type="add" startTime="79119">
    <iact:property name="dataType"/>
    <iact:actionData xml:id="d33">
      <inkml:trace xmlns:inkml="http://www.w3.org/2003/InkML" xml:id="stk33" contextRef="#ctx0" brushRef="#br0">4682 11116 0,'0'0'6,"0"0"-5,0 0 6,0 0 1,0 0 2,-42 0 0,38-4-1,4 0 1,0 4-1,0 0 1,0 0-1,0 0 1,0 0-1,0 0 1,0 0-1,0 0 2,0 0-2,0 0 0,91-4 1,-70 4-1,-1 0 1,5 0 0,0 0-1,4 4 1,4 0-1,0 0 1,9 0-1,-1 1 1,9-1-1,-9 0 1,4-4 1,1 0-3,-5 0 2,-3 0-1,3-4 1,-4-5-1,5-7 1,3-13 0</inkml:trace>
    </iact:actionData>
  </iact:action>
  <iact:action type="add" startTime="80504">
    <iact:property name="dataType"/>
    <iact:actionData xml:id="d34">
      <inkml:trace xmlns:inkml="http://www.w3.org/2003/InkML" xml:id="stk34" contextRef="#ctx0" brushRef="#br0">5050 9659 0,'0'0'5,"0"0"4,0 0 1,0 0 0,-42 12-1,42-12 1,0 0-1,0 0 1,96 0 0,-5 0-1,37-4 1,37-4-1,13 0 3,-4-5-4,-21 1 3,-29 3-1,-29 1-1,-20 4 4,-17 4-6,-17 0 2</inkml:trace>
    </iact:actionData>
  </iact:action>
  <iact:action type="add" startTime="80893">
    <iact:property name="dataType"/>
    <iact:actionData xml:id="d35">
      <inkml:trace xmlns:inkml="http://www.w3.org/2003/InkML" xml:id="stk35" contextRef="#ctx0" brushRef="#br0">5592 10388 0,'0'0'6,"0"0"5,0 0-2,0 0 0,74-5 1,-3 5 0,28 0-1,13-4 0,16-4 4,37-21-6,46-29 3</inkml:trace>
    </iact:actionData>
  </iact:action>
  <iact:action type="add" startTime="81812">
    <iact:property name="dataType"/>
    <iact:actionData xml:id="d36">
      <inkml:trace xmlns:inkml="http://www.w3.org/2003/InkML" xml:id="stk36" contextRef="#ctx0" brushRef="#br0">7003 9675 0,'0'0'8,"0"0"0,0 0 2,0 0-2,0 0 3,0 0-2,0 0 1,0 0 0,0 0 0,0 0-1,0 0 1,0 0-1,0 0 2,20-49-2,30 36 0,29-3 1,20-1 0,4-3 0,-8-5 1,-8 4-3,-4 4 2,-8 5-1,-9 8 1,0 4-1,8 4 1,5 4 0,-5 1-1,1-5 1,-9-4-1,-16 0 1,-5-9 0,1-7 0</inkml:trace>
    </iact:actionData>
  </iact:action>
  <iact:action type="add" startTime="82765">
    <iact:property name="dataType"/>
    <iact:actionData xml:id="d37">
      <inkml:trace xmlns:inkml="http://www.w3.org/2003/InkML" xml:id="stk37" contextRef="#ctx0" brushRef="#br0">6978 10499 0,'0'0'2,"0"0"7,0 0 1,0 0 0,-42 21 0,42-17-1,0-4 1,0 0-1,0 0 1,0 0 0,91 4-1,-20-12 0,24-4 1,4-1 0,0 5-1,-3 0 3,7-1-2,5 1-2,7-4 1,-3-1 0,-17 5 0,-12 0 1,-17-1 0,-8 1-1,-4 0 1,-8-5 0,-5 5-1</inkml:trace>
    </iact:actionData>
  </iact:action>
  <iact:action type="add" startTime="86990">
    <iact:property name="dataType"/>
    <iact:actionData xml:id="d38">
      <inkml:trace xmlns:inkml="http://www.w3.org/2003/InkML" xml:id="stk38" contextRef="#ctx0" brushRef="#br0">5315 7075 0,'0'0'2,"0"0"1,57-25 5,-23 17 3,3 0-2,4 4 1,5 4-1,16 0 1,20 0-1,14-4 3,7-5-5,-12 5 3,-12 0-1,-17 4 1,-4 0-1,4 0 1,16-12 0,42-17-1</inkml:trace>
    </iact:actionData>
  </iact:action>
  <iact:action type="add" startTime="89546">
    <iact:property name="dataType"/>
    <iact:actionData xml:id="d39">
      <inkml:trace xmlns:inkml="http://www.w3.org/2003/InkML" xml:id="stk39" contextRef="#ctx0" brushRef="#br0">4843 12350 0,'0'0'3,"0"0"6,0 0 1,-42 21 0,34-17-1,4 0 1,4-4 0,0 0-1,0 0 0,0 0 1,0 0 0,116-41-1,-25 16 1,21-4 0,8 4-1,-5 4 2,-3 1-3,-4-1 1,3 4 1,-7 1 0,-13 3-1,-17 5 1,-20 4-1,-12 0 1,-5-5 0,-4-7-1,-4-21 0</inkml:trace>
    </iact:actionData>
  </iact:action>
  <iact:action type="add" startTime="91792">
    <iact:property name="dataType"/>
    <iact:actionData xml:id="d40">
      <inkml:trace xmlns:inkml="http://www.w3.org/2003/InkML" xml:id="stk40" contextRef="#ctx0" brushRef="#br0">8434 10744 0,'0'0'6,"0"0"3,0 0 0,0 0 1,0 0-1,0 0 1,0 0 0,0 0-1,0 0 1,0 0 0,-4 70-1,-8 0 0,-17 30 2,-13 12-2,-7-9 3,7-16-5,13-25 3,17-25 0,8-16-1,8-13 1,4-8-1,-8 0 1,41-45 0,-12-1-1</inkml:trace>
    </iact:actionData>
  </iact:action>
  <iact:action type="add" startTime="92098">
    <iact:property name="dataType"/>
    <iact:actionData xml:id="d41">
      <inkml:trace xmlns:inkml="http://www.w3.org/2003/InkML" xml:id="stk41" contextRef="#ctx0" brushRef="#br0">8624 10450 0,'0'0'6,"0"0"5,0 0-1,0 0-1,34 58 1,-26-25 0,12 16 0,14 14-1,-1 3 0,12 4 1,1-12 1,-9-8-3,-4-9 2,-4-4 0,-8-8-1,-5-4 1,1-4-1,-5-9 1,1-3-1</inkml:trace>
    </iact:actionData>
  </iact:action>
  <iact:action type="add" startTime="92548">
    <iact:property name="dataType"/>
    <iact:actionData xml:id="d42">
      <inkml:trace xmlns:inkml="http://www.w3.org/2003/InkML" xml:id="stk42" contextRef="#ctx0" brushRef="#br0">9857 10417 0,'0'0'5,"0"0"4,0 0 1,0 0 0,0 0-1,-45 16 0,-1 1 1,-28 16-1,-17 12 1,0 13 0,16 9 2,22-1-4,24 4 1,20-4 1,13-3-1,13-1 1,12 0 1,21-8-3,12-9 2,0-20 0,-8-17-1</inkml:trace>
    </iact:actionData>
  </iact:action>
  <iact:action type="add" startTime="92871">
    <iact:property name="dataType"/>
    <iact:actionData xml:id="d43">
      <inkml:trace xmlns:inkml="http://www.w3.org/2003/InkML" xml:id="stk43" contextRef="#ctx0" brushRef="#br0">10002 10947 0,'0'0'7,"0"0"3,0 0-1,70-9 1,5-20-1,20-25 1,-8-12 0,-25-4 2,-25 8-5,-20 12 3,-17 13 0,-21-1 0,-24 5-1,-26 9 0,-7 11 1,7 17 0,5 25 0,8 25-2,13 25 3,16 24-2,25 5 1,24 0-1,30-9 1,33-20 0,12-30-1,-4-32 1,-17-30-1,1-32 1,8-55 0,3-53-2</inkml:trace>
    </iact:actionData>
  </iact:action>
  <iact:action type="add" startTime="93236">
    <iact:property name="dataType"/>
    <iact:actionData xml:id="d44">
      <inkml:trace xmlns:inkml="http://www.w3.org/2003/InkML" xml:id="stk44" contextRef="#ctx0" brushRef="#br0">10875 9816 0,'0'0'7,"0"0"3,0 0 0,-54 75 0,9 53 0,3 67-1,13 32 3,9-7-5,12-34 3,12-41 0,8-33-1,21-33 1,25-34 0,4-33-1,21-32 1,16-63-1,-8-70 1,-25-75-1,-12-45 1,-12 12 1,-9 50-3,-4 70 2,-13 54 0,-3 33-1,-5 21 1,-4 21-1,-4 12 1,0 0-1,0 0 1,-37 198 0,8 18-1,4 32 0,4-16 1,13-46 0,8-45-1,8-37 1,13-30 0,12-24-1,21-25 1,20-25-1,46-33 1</inkml:trace>
    </iact:actionData>
  </iact:action>
  <iact:action type="add" startTime="95198">
    <iact:property name="dataType"/>
    <iact:actionData xml:id="d45">
      <inkml:trace xmlns:inkml="http://www.w3.org/2003/InkML" xml:id="stk45" contextRef="#ctx0" brushRef="#br0">8149 11787 0,'0'0'6,"0"0"3,0 0 1,0 0-1,0 0 1,0 0 0,-9-46-1,34 34 1,12-9-1,17-8 1,8-4-1,4-4 1,9 0-1,8 4 3,-1 4-4,5 4 1,-4 8 1,-8 5-1,-13 8 2,0-1-2,-4 1 1,4 0 0,4-4-1,12 0 1,5-1-1,0 5 1,-4 0-1,-9 4 1,-4 0-1,-4 0 1,-4 0 0,4-4-1,13-4 1,7-1-1,13 1 1,-4 0 0,-4 8-1,-8 0 1,-9 0-1,1 0 1,-1-4-1,4-5 1,13 1-1,0 0 1,0 4 0,0 4-1,-4 4 1,-5 4 0,-7-4-1,-9-4 1,-4 0-1,0-4 2,4 0-2,0 0 1,-4 4-1,0 0 1,-9 0 0,1 4-1,-9-8 1,1-9-1</inkml:trace>
    </iact:actionData>
  </iact:action>
  <iact:action type="add" startTime="100152">
    <iact:property name="dataType"/>
    <iact:actionData xml:id="d46">
      <inkml:trace xmlns:inkml="http://www.w3.org/2003/InkML" xml:id="stk46" contextRef="#ctx0" brushRef="#br0">8558 10446 0,'0'0'2,"0"0"-2,0 0 8,0 0 2,0 0 1,0 0-2,0 0 1,0 0-1,0 0 0,0 0 1,0 0 0,0 0-1,0 0 0,0 0 1,0 0-1,-41 62 1,33-17 1,-5 26-2,-3 16 0,3 4 1,1-17-1,3-20 2</inkml:trace>
    </iact:actionData>
  </iact:action>
  <iact:action type="add" startTime="107866">
    <iact:property name="dataType"/>
    <iact:actionData xml:id="d47">
      <inkml:trace xmlns:inkml="http://www.w3.org/2003/InkML" xml:id="stk47" contextRef="#ctx0" brushRef="#br0">4963 7879 0,'0'0'3,"0"0"-3,0 0 8,0 0 2,0 0-1,0 0 2,0 0-2,58 4 1,-17 0-1,13 0 1,8 4 0,4 1-1,-4-1 1,-8-4-1,-4 0 3,-5 0-5,1 0 3,3 1 0,9 3 0,8 0-1,9 0 1,4 1-1,-1-5 0,-3 0 1,-13-4 0,-9 0-1,-3-4 1,-8 4-1,-5 0 2,8 0-2,-8 0 0,13 4 1,4 0 0,4 0-1,4-4 1,0 0 0,0 0-1,-12-4 1,-1 0-1,-7 4 1,-5 0-1,-4-4 1,0 4 0,0 0-1,4 0 1,5 0 0,12 0-1,8 4 1,8-4-1,9 0 0,-1 0 2,-7 0-2,-1 0 1,-12 0-2,8 0 3,9 4-2,20 0 1,12 0-1,9 0 1,0-8-1,0 0 1,8 0-1,17 0 1,-1 4-1,-16 8 0</inkml:trace>
    </iact:actionData>
  </iact:action>
  <iact:action type="add" startTime="116249">
    <iact:property name="dataType"/>
    <iact:actionData xml:id="d48">
      <inkml:trace xmlns:inkml="http://www.w3.org/2003/InkML" xml:id="stk48" contextRef="#ctx0" brushRef="#br0">5737 11211 0,'0'0'2,"0"0"-1,0 0 1,0 0 7,0 0 1,0 0 0,0 0 0,0 0-1,53 21 1,-7-21-1,8-4 0,-1 0 1,1 4-1,-4 0 1,-1 0 0,5-4-1,8 0 3,13-5-5,3-3 3,9 0 0,-4-1 1,-8 5-3,-9-5 1,-13 1 2,-3 0-2,-4-1 1,-1 1-1,-3-5 1,-5 1-1,0 3 1,-8 1-1,-4 3 1,-5 1-1,-3 0 1,-5 4 0,-3 0-2,3-1 3,-12 5-1,4 0-1,0 0 1,1 0-1,-1 0 1,-4 0 0,0 0-1,0 0 0,0 0 1,0 0-1,0 0 1,0 0 0,0 0-1,0 0 1,-104 17-1,55-9 1,-13 5-1,-13-1 1,1 1 0,3 3-1,13-3 1,13-1-1,8-4 1,8 1-1,8-5 1,4 0-1,9-4 0,0 0 1,4 0 0,0 0 0,4 0-1,0 0 1,0 0-1,0 0 1,124 16 0,-50-20-1,17-4 0</inkml:trace>
    </iact:actionData>
  </iact:action>
  <iact:action type="add" startTime="123236">
    <iact:property name="dataType"/>
    <iact:actionData xml:id="d49">
      <inkml:trace xmlns:inkml="http://www.w3.org/2003/InkML" xml:id="stk49" contextRef="#ctx0" brushRef="#br0">6332 12114 0,'0'0'3,"0"0"-3,0 0 8,0 0 3,0 0-2,54 0 0,-33 0 1,4 0-1,4 0 1,0 0 0,4 0-1,8 0 1,5 0 0,3 0-1,5 0 1,-4 0-1,-5 4 3,-4 0-4,-3-4 2,-5 0-1,0 0 1,8 4-1,5-4 1,8 5-1,8-1 1,8 0 0,-4 0-1,-4 0 0,-4 0 1,-12 0 0,-9 1 0,-4-5-1,-4 0 1,-8 0-1,-1 0 1,-3 0 0,-5 0-2,-3 0 3,-1 0-1,-4-5-1,4-15 0</inkml:trace>
    </iact:actionData>
  </iact:action>
  <iact:action type="add" startTime="131282">
    <iact:property name="dataType"/>
    <iact:actionData xml:id="d50">
      <inkml:trace xmlns:inkml="http://www.w3.org/2003/InkML" xml:id="stk50" contextRef="#ctx0" brushRef="#br0">7569 8856 0,'0'0'3,"-58"8"-3,29-4 8,1 0 1,7 0 1,4-4 0,9 0 0,4 0 0,0 0-1,4 0 1,0 0-1,0 0 1,0 0-1,0 0 0,0 0 1,0 0 0,0 0-1,0 0 0,99 0 1,-78 0 1,-1 0-2,5 0 0,-4 0 1,4-4 0,4 0-1,0 4 1,4 0-1,4 0 1,4 0-1,5 0 1,8 4-1,-9 0 1,1-4-1,-5 4 1,0 1 1,1-1-1,-5 0 0,-4 0-1,0-4 0,0 0 1,0 0 0,1 4 1,3-4-3,-4 4 2,4-4-1,4 0 1,5 4 0,4 1-1,3-1 2,1 0-2,-4 0-1,-5-4 2,1 0 0,-5 0 0,-3 0-1,-5 0 1,0 0-1,0 0 1,0 0-1,0-4 1,0 0-1,-4 4 1,0 0 0,-4 0-1,0 0 1,-1 0-1,1 0 1,0 0 2,-4 0-5,-5 0 3,1 0 0,-5 0-2,1 0 1</inkml:trace>
    </iact:actionData>
  </iact:action>
  <iact:action type="add" startTime="132749">
    <iact:property name="dataType"/>
    <iact:actionData xml:id="d51">
      <inkml:trace xmlns:inkml="http://www.w3.org/2003/InkML" xml:id="stk51" contextRef="#ctx0" brushRef="#br0">5327 8972 0,'0'0'6,"0"0"3,0 0 1,0 0 0,0 0-1,0 0 0,45 0 1,-20-5 0,8 1-1,-4-4 1,13 0-1,7-1 1,13-3-1,9 4 1,-1 4-1,-4 4 3,0 0-4,-12 0 2,4 0 0,-8 0-1,-1-5 1,5 1-1,0 0 1,4 4 0,0 0-1,4 0 1,0 0-1,0 4 1,-4 0 0,0 1-1</inkml:trace>
    </iact:actionData>
  </iact:action>
  <iact:action type="add" startTime="172776">
    <iact:property name="dataType"/>
    <iact:actionData xml:id="d52">
      <inkml:trace xmlns:inkml="http://www.w3.org/2003/InkML" xml:id="stk52" contextRef="#ctx0" brushRef="#br0">15348 2492 0,'0'0'3,"0"0"-3,0 0 8,0 0 2,0 0-1,0 0 1,29 41 0,-17-32 0,5-9-1,-1 8 1,1-8-1,3 8 3,1-8-5,8 9 3,0-9 0,21-9-1,12 1 1,16 0-1,5-9 3,-9 9-5,-7-9 3,-14 9 0,-7 0-1,4-9 1,3 9-1,5-9 1,9 9 0,-5 0-1,8 0 1,0 8 1,-4-9-3,1 9 2,-1-8-1,0-9 1,0 9 0,0 0-1,-4 0 0,5 8 1,3 0 0,0 0-1,1 0 1,-5 0-1,0 0 1,-4-9-1,0 9 1,0-8 0,-4 0-1,-4-1 1,4 9-1,4 9 1,4-1-1,0 0 1,5 1 0,-9-1-1,-4 0 1,-5 0 0,1-8-1,4 9 0,4-9 2,9 8-2,7 9 1,13-9-1,0 8 1,-8 1 0,-9-9-1,-7 9 1,-1-9-1,-8 0 1,8 1-1,8 7 1,9-8 0,4 1-1,0-1 1,-13 0 0,-3-8-1,-5 9 1,0-9 0,4 8-1,9 0 0,8 0 1,4-8 0,4 9-1,-20-9 1,-1 0 0,-8 8-1,0 0 1,1 1-1,3 7 1,4-8-1,5 1 1,0-1-1,-5-8 1,1 8 0,-13-8-1,-4 8 1,-5-8-1,-3 9 1,0-1 0,-5 9-2,1-9 3,-5 8-3,0-7 3,1-1 0,-1 0-3,5 1 1,-1-1 1,5 0 0,0 0-1,3 9 1,5-9-1,0 9 1,-4-9-1,-4 0 0,-5 1 1,-4-1 0,-3 0 0,-5 0-1,-8 1 1,-9-9-1</inkml:trace>
    </iact:actionData>
  </iact:action>
  <iact:action type="add" startTime="174224">
    <iact:property name="dataType"/>
    <iact:actionData xml:id="d53">
      <inkml:trace xmlns:inkml="http://www.w3.org/2003/InkML" xml:id="stk53" contextRef="#ctx0" brushRef="#br0">22832 331 0,'0'0'5,"0"0"5,0 0 0,0 0-1,-66-25 0,12 8 1,-33-7-1,-33-10 1,-8-7 2,8-9-2,12 9 0,-7 8-1,-18 0 1,5-9-1,-13 9 0,25 0-1,13 8 2,-9 17 0,-16 0 0,-4 8-1,-5-9 1,17 9 0,-21 9 0,-16-1-1,-4 0 1,-1 0-1,1 1 1,8 16-1,-8-1 1,24-7 0,25 0 0,17 7 0,4-7-1,-12 16 0,-9-8 0,0 0 2,17 0-2,12-1 1,9 10 0,8-1-1,-5 25 1,-15 24-1,-14 18 1,-11 16-1,11 0 0,18-17 1,11 0 0,13 1 0,9 7-1,7-15 1,13-1 0,9 0-1,7-8 0,5-1 1,8 1 0,4 8-1,13 9 1,12-1 0,20 0-1,26 1 0,12-9 1,12-17 0,0-16 0,9 0-1,12-8 2,12 0-2,5-9 0,-13-8 1,-8 0-1,8 0 1,12-8 0,13-8-1,4 8 1,-4-9-1,4 1 1,5-1-1,-5-7 1,-4-1-1,-9-8 1,5-8 0,8 8 0,-4-9 0,-17 1-2,-3-9 2,11 9 0,9-17-1,4 9 0,-8-9 0,-8 0 1,-9 0 0,-4-8-1,-4 0 1,-16 0-1,-13-9 0,-13 1 1,-3-17-1,3-8 1,17-25-1,9-33 1,12-42-1,4-58 1,-21-7 0,-8-26 0,-25 8-1,-29 9 2,-16-16-3</inkml:trace>
    </iact:actionData>
  </iact:action>
  <iact:action type="add" startTime="177060">
    <iact:property name="dataType"/>
    <iact:actionData xml:id="d54">
      <inkml:trace xmlns:inkml="http://www.w3.org/2003/InkML" xml:id="stk54" contextRef="#ctx0" brushRef="#br0">19419 6487 0,'0'0'5,"0"0"5,66-4 0,-4 0 0,21-4 0,4-5-1,8-3 0,4-1 3,0 1-4,-8 3 2,-4 1-1,-16 4 0,-5 3 3,-8 5-4,4 0 1,4 0 1,4 0-1,13 0 1,8-4-1,4 0 1,0 0 0,-4 4-1,0 0 1,9 0 1,11-4-3,18-4 1,7 4 1,1-1-1,-9 1 2,0 0-2,5-4 1,-1 0-1,-8 3 1,4 1 0,5-4 0,-1-4-1,5-1 0,-9 5 1,-8 4 0,0 0-1,8-1 1,1-3-1,-1 0 1,0 4-1,9 4 1,12 0 0,8-4-1,8-1 1,9 1-1,0 0 1,4-4 0,8-17-1,8-16 1</inkml:trace>
    </iact:actionData>
  </iact:action>
  <iact:action type="add" startTime="184884">
    <iact:property name="dataType"/>
    <iact:actionData xml:id="d55">
      <inkml:trace xmlns:inkml="http://www.w3.org/2003/InkML" xml:id="stk55" contextRef="#ctx0" brushRef="#br0">18244 2509 0,'0'0'3,"0"0"-2,0 0 7,0 0 2,0 0 0,0 0 0,0 0-1,0 0 1,29 49-1,8-32 1,8-1 0,13-7-1,4-1 1,17 0-1,-4-16 1,3 8 2,-3-8-6,-13 8 5,-4 0-2,0 0 1,4 0-1,8 8 2,13-8-2,16 0 3,13 0-4,16 0 1,13-8 1,12-1 0,4-7 0,-4 8-2,-8-1 2,0 1 0,-5 8-1,5 0 1,-4 8 0,-1-8-1,5 0 1,8 0-1,0 0 1,-8-8 0,-12 0-1,-13 8 1,-5-9 0,-7 9-1,-9 0 0,-8 0 1,-12 0-1,-9 0 1,-12 0 0,-8 9-1,-13-9 1,-8 0-1,-8 0 0,-5 0 2,1 0-3,-9 0 2,0 0 0,-4 0 0,1 0-1,-1 0 1,0 0-1,-4 0 1,0 0-1,0 0 1,0 0 0,0 0-1,-149-33 1,4 16-1,-49 0 1,-17 1-1,-4-1 1,-5 17-1,9 0 1,4 9 0,-16 7 0,-13 1-1,9 8 0,-26-1 1,-7 10 0,24-18-1,8 9 2,21-8-2,34-9 0,19 8 0,34-16 1,34 0 0,24 0-1,20 0 1,13 0 0,8-8-1,5 8 1,8 0-1,-1 0 0,5 0 1,4 0 0,0 0-1,0 0 1,0 0-1,137 0 1,-21 8-1,24-8 1,30 0 0,20 0 0,5-8-1,12 8 0,-5-8 1,-7 8 0,-1 0-1,1 0 1,-5 8-1,-4 9 1,-8-9-1,-17 8 1,-7 1 0,-6 0-1,-23-9 0,-14 0 1,-16 0-1,-16 1 1,-13-1 0,-16-8 0,-17 8-2,-8-8 2,-4 0 0,-9 0 0,-4 0-1,-4 0 0,0 0 2,-4 0-2,0 0 1,0 0-2,-95-25 3,-58-8-2,-87 0 1,-58 0 0,-4 8-1,-4 9 1,29 7-1,20 9 1,1 17-1,33-9 1,12 9-1,28-1 2,26-7-3,21 7 2,32 1 0,26-1-1,28-16 1,21 9 0,13-9-1,7 0 1,5 0-1,4 0 1,0 0 0,0 0 0,104-9-1,7 1 0,59 0 0,41-1 1,33-15-1,-8 7 0,4-8 2,0 0-2,-17 9 0,9 8 1,4-1 0,-13 9 0,-4 9-1,1 7 0,-13 9 1,-17-8-1,-20-1 1,-22 9 0,-28-9-1,-24 9 1,-18-8 0,-20-9-1,-17 9 0,-12-9 1,-8-8 0,-8 0-1,-5-8 1</inkml:trace>
    </iact:actionData>
  </iact:action>
  <iact:action type="add" startTime="187900">
    <iact:property name="dataType"/>
    <iact:actionData xml:id="d56">
      <inkml:trace xmlns:inkml="http://www.w3.org/2003/InkML" xml:id="stk56" contextRef="#ctx0" brushRef="#br0">18111 1316 0,'0'0'6,"0"0"3,0 0 1,87 0-1,41 0 1,92-8-1,102-17 3,30-25-4,0-8 2,-17 0-2,-25 9 3,-8 7-1,0 9-1,-16 17 1,3 16-2,18 16 3,-34 9-1,-21 16-1,-41 1 1,-58-9-1,-25 0 1,-41-8-1,-29-17 1,-29 1 1,-21-9-3,-12 0 2,4 0-1,-169-42 1,-121-16 0,-124 0-1,-20 9 0,33 15 1,45 10 0,41 7-1,50 9 1,26 8 0,44 0-1,34-9 1,37-7 0,45 8 0,29-9-2,26 9 2,15 8-1,18-9 0,28 1 2,79-17-2,103-16 1,66 16-1,42 9 1,0 24 0,8 17 0,4 8-1,-24 8 1,-50 1 0,-63-1-1,-65-8 1,-50-16 0,-38-1-1,-20-7 1,-20-9-1,-22 8 1,-49 0 0,-132 0 0,-170 17-1,-54-8 1,50 8-1,57 8 1,84-8 0,53 8-1,58-8 1,46-9-1,28 1 1,22-1-1,16 1 1,20-1-1,26 1 1,61 16 0,87 8-1,75 1 1,54-9 0,12-8-1,-13-9 1,-28-16-1,-46-16 1,-45-34-1</inkml:trace>
    </iact:actionData>
  </iact:action>
  <iact:action type="add" startTime="189562">
    <iact:property name="dataType"/>
    <iact:actionData xml:id="d57">
      <inkml:trace xmlns:inkml="http://www.w3.org/2003/InkML" xml:id="stk57" contextRef="#ctx0" brushRef="#br0">23560 1896 0,'0'0'7,"0"0"1,-12 41 2,4 9-1,3 33 1,1 24 0,0 9-1,0-8 3,4-17-4,-8-25 1,4-16 1,4-17-1,0-8 1,0-9-1,0 1 1,0-17 0,4 0-1,-4 0 0,45-83 2,17-66-2,17-25 1,4 0-1,-21 42 1,-25 49-1,-12 25 0,-17 25 1,0 8 0,1 9 0,3 7-1,0 1 1,1 8-1,8 17 1,7 7 0,10 34-1,3 9 0,0-1 1,-7 0 0,-5-8-1,-9-8 1,-3-1 0,-5-15-1,-4-1 1,-3-8-1,-1-9 1,-4-8-1</inkml:trace>
    </iact:actionData>
  </iact:action>
  <iact:action type="add" startTime="190634">
    <iact:property name="dataType"/>
    <iact:actionData xml:id="d58">
      <inkml:trace xmlns:inkml="http://www.w3.org/2003/InkML" xml:id="stk58" contextRef="#ctx0" brushRef="#br0">24251 1316 0,'0'0'5,"0"0"3,0 0 3,0 0-2,13 66 1,3 42 1,13 66-2,0 66 1,-17 0 1,5-16-2,0-17 2,-1-42-3,5-24 3,-1-25-1,-7-33-1,-9-17 3,-4-24-5,0-26 3,0-8-1</inkml:trace>
    </iact:actionData>
  </iact:action>
  <iact:action type="add" startTime="190969">
    <iact:property name="dataType"/>
    <iact:actionData xml:id="d59">
      <inkml:trace xmlns:inkml="http://www.w3.org/2003/InkML" xml:id="stk59" contextRef="#ctx0" brushRef="#br0">24545 1117 0,'0'0'6,"33"67"3,4 16 0,25 41 0,9 8 3,-22-8-4,-7-16 2,-22-33 0,-11-26-1,-13 1 1,-21 16 0,-29 17-1,-33 25 1,-12-9-1,16-33 0,25-16 1</inkml:trace>
    </iact:actionData>
  </iact:action>
  <iact:action type="add" startTime="191883">
    <iact:property name="dataType"/>
    <iact:actionData xml:id="d60">
      <inkml:trace xmlns:inkml="http://www.w3.org/2003/InkML" xml:id="stk60" contextRef="#ctx0" brushRef="#br0">22716 5514 0,'0'0'6,"0"0"3,0 0 1,50-4 0,49-12-1,96-30 1,65-28 2,13-17-4,-16 4 1,-13 4 1,-16 12 0,-22 18-1,-19 11 1,-30 13-1,-33 4 1,-25 9 0,-20 3-1,-21 9 1,-17 0 0,-12 4-1,-4-4 1,-9 0 0</inkml:trace>
    </iact:actionData>
  </iact:action>
  <iact:action type="add" startTime="192189">
    <iact:property name="dataType"/>
    <iact:actionData xml:id="d61">
      <inkml:trace xmlns:inkml="http://www.w3.org/2003/InkML" xml:id="stk61" contextRef="#ctx0" brushRef="#br0">23395 5320 0,'-66'33'8,"-17"4"2,-21 17 0,30-8-1,45-13 1,33-17-1,25-3 1,37-9-1,58-8 1,58-9-1,67-12 1,44-12 1,1 0-1,-8-4-1,-34 12 1,-58 8-1,-53 8 0,-50 9 1,-33 0 0,-25 4-1,-16 4 1,-17-4-1,0 0-1,-141 21 1,-74 0 1,-42 4 0,1 3 0,53 1-1,54-4 1,42-4 0,32-4-1,34-5 1,16-4-1,25-4 1,12 5-1,38-1 0,74 4 1,87-12 0,104-20 0,32-18-1,13-11 1,-12 7-1</inkml:trace>
    </iact:actionData>
  </iact:action>
  <iact:action type="add" startTime="193027">
    <iact:property name="dataType"/>
    <iact:actionData xml:id="d62">
      <inkml:trace xmlns:inkml="http://www.w3.org/2003/InkML" xml:id="stk62" contextRef="#ctx0" brushRef="#br0">22791 6930 0,'0'0'4,"-9"92"6,9 7 0,5 21-1,3-12 1,4-21 1,5-34-3,3-28 2,-3-21-1,-17-4 1,58-95 0,-4-46-1,12-37 1,4 13-1,-20 49 1,-13 37 0,-12 34 0,-8 16-1,-5 16 0,0 13 2,5 13-2,8 28 1,16 42-1,17 37 1,8 12 0,13-7-1,-1-26 1,1-25-1</inkml:trace>
    </iact:actionData>
  </iact:action>
  <iact:action type="add" startTime="193655">
    <iact:property name="dataType"/>
    <iact:actionData xml:id="d63">
      <inkml:trace xmlns:inkml="http://www.w3.org/2003/InkML" xml:id="stk63" contextRef="#ctx0" brushRef="#br0">24028 6363 0,'0'0'5,"0"0"3,0 0 2,0 0 0,0 0-1,0 0 1,0 0-1,0 0 1,0 0 0,0 0 0,0 0-1,0 0 1,4 42-1,0-34 1,8 4-1,5 17 1,24 33-1,21 38 1,17 24 0,4-4 1,-9-21-3,1-16 1,-5-12 1,-12-18-1,-13-7 0,-7-9 2,-9-4-2,0-4 1,-13 0 0,1-8 0,-5-13-2,1-16 2,-1-29 0,5-50 0</inkml:trace>
    </iact:actionData>
  </iact:action>
  <iact:action type="add" startTime="194035">
    <iact:property name="dataType"/>
    <iact:actionData xml:id="d64">
      <inkml:trace xmlns:inkml="http://www.w3.org/2003/InkML" xml:id="stk64" contextRef="#ctx0" brushRef="#br0">24876 6338 0,'0'0'8,"0"0"2,0 0 0,0 0-1,0 0 1,-37 46 0,-1-5-1,-24 26 1,-16 19 0,-17 18 1,-13 8-4,5 8 2,12 0 2,16 0-1,13 8-1,8-20 1,9-29 0</inkml:trace>
    </iact:actionData>
  </iact:action>
  <iact:action type="add" startTime="197015">
    <iact:property name="dataType"/>
    <iact:actionData xml:id="d65">
      <inkml:trace xmlns:inkml="http://www.w3.org/2003/InkML" xml:id="stk65" contextRef="#ctx0" brushRef="#br0">19837 9025 0,'0'0'5,"0"0"3,87-12 3,41 0-2,87 3 1,50 13 1,66 1-2,-4-5 0,-34-9 1</inkml:trace>
    </iact:actionData>
  </iact:action>
  <iact:action type="add" startTime="197686">
    <iact:property name="dataType"/>
    <iact:actionData xml:id="d66">
      <inkml:trace xmlns:inkml="http://www.w3.org/2003/InkML" xml:id="stk66" contextRef="#ctx0" brushRef="#br0">22675 7593 0,'0'0'6,"0"0"1,103 4 4,108 0-2,178-12 3,124-13-5,46-24 4,-21-13-2</inkml:trace>
    </iact:actionData>
  </iact:action>
  <iact:action type="add" startTime="198757">
    <iact:property name="dataType"/>
    <iact:actionData xml:id="d67">
      <inkml:trace xmlns:inkml="http://www.w3.org/2003/InkML" xml:id="stk67" contextRef="#ctx0" brushRef="#br0">22518 3693 0,'0'0'6,"0"0"3,66-9 1,58-7-1,108-9 1,119-8 2,75 0-5,34-9 3,20-16 0,37-24-1,8-43 0</inkml:trace>
    </iact:actionData>
  </iact:action>
  <iact:action type="add" startTime="276797">
    <iact:property name="dataType"/>
    <iact:actionData xml:id="d68">
      <inkml:trace xmlns:inkml="http://www.w3.org/2003/InkML" xml:id="stk68" contextRef="#ctx0" brushRef="#br0">8579 15240 0,'0'0'4,"0"0"-4,0 0 4,0 0 6,0 0 0,0 0-1,0 0 1,0 0-1,-50 0 1,42 0 0,-9 4-1,-7 4 1,-5 5-1,-4 3 1,-5 5 0,5 0 0,0-1-1,8-3 1,5 0-1,7-5 0,5-4 1,4-4 0,4 1 0,0-5 0</inkml:trace>
    </iact:actionData>
  </iact:action>
  <iact:action type="add" startTime="277117">
    <iact:property name="dataType"/>
    <iact:actionData xml:id="d69">
      <inkml:trace xmlns:inkml="http://www.w3.org/2003/InkML" xml:id="stk69" contextRef="#ctx0" brushRef="#br0">8062 16238 0,'0'0'8,"0"0"2,0 0 0,-38 41 0,34-28 0,4 3-1,4 9 0,17 21 1,21 28 0,15 21 0,6-4-1</inkml:trace>
    </iact:actionData>
  </iact:action>
  <iact:action type="add" startTime="277510">
    <iact:property name="dataType"/>
    <iact:actionData xml:id="d70">
      <inkml:trace xmlns:inkml="http://www.w3.org/2003/InkML" xml:id="stk70" contextRef="#ctx0" brushRef="#br0">9741 16064 0,'0'0'6,"0"0"4,-53 79 0,24-17 0,4 16-1,21 1 1,4-9-1,4-8 1,8-12 2,5-17-6</inkml:trace>
    </iact:actionData>
  </iact:action>
  <iact:action type="add" startTime="277710">
    <iact:property name="dataType"/>
    <iact:actionData xml:id="d71">
      <inkml:trace xmlns:inkml="http://www.w3.org/2003/InkML" xml:id="stk71" contextRef="#ctx0" brushRef="#br0">9861 15120 0,'0'0'8,"0"0"1,0 0 1,0 0-1</inkml:trace>
    </iact:actionData>
  </iact:action>
  <iact:action type="add" startTime="277863">
    <iact:property name="dataType"/>
    <iact:actionData xml:id="d72">
      <inkml:trace xmlns:inkml="http://www.w3.org/2003/InkML" xml:id="stk72" contextRef="#ctx0" brushRef="#br0">10445 16362 0,'0'0'8,"0"0"2,0 0 0,0 0-1,0 0 1,0 0-1,0 0 1,29-79 0,8-12-2,-4 8 3,-8 21-2,-4 21 0,-5 12 1,-3 12 0,-1 9 1,5 8-2,7 8 1,18 17 0,-1 13 0,5-1-1,-1-17 1,-3-15-1,11-30 1,26-54-1,12-70 0,0-41 1,-8 7 0,-25 51-1,-13 45 1,-16 37 1,-12 30-3,-9 15 2,-4 22-3,0 29 3,0 53-1,9 79 1,16 25-1,29-9 1,24-20 0,9-41-1,17-46 1,4-38-1,-1-36 1,5-30-1,4-28 1</inkml:trace>
    </iact:actionData>
  </iact:action>
  <iact:action type="add" startTime="278371">
    <iact:property name="dataType"/>
    <iact:actionData xml:id="d73">
      <inkml:trace xmlns:inkml="http://www.w3.org/2003/InkML" xml:id="stk73" contextRef="#ctx0" brushRef="#br0">11413 15327 0,'0'0'7,"0"0"4,0 0-2,0 0 1,58 54 0,70-34 0,71-15-1,49-26 3,54-21-3,4-28 2,-12-21-2</inkml:trace>
    </iact:actionData>
  </iact:action>
  <iact:action type="add" startTime="278640">
    <iact:property name="dataType"/>
    <iact:actionData xml:id="d74">
      <inkml:trace xmlns:inkml="http://www.w3.org/2003/InkML" xml:id="stk74" contextRef="#ctx0" brushRef="#br0">13432 15526 0</inkml:trace>
    </iact:actionData>
  </iact:action>
  <iact:action type="add" startTime="278699">
    <iact:property name="dataType"/>
    <iact:actionData xml:id="d75">
      <inkml:trace xmlns:inkml="http://www.w3.org/2003/InkML" xml:id="stk75" contextRef="#ctx0" brushRef="#br0">13560 15542 0,'0'0'16,"0"0"-12,0 0 5,46 17 0,-30-13 2,-3 0-3,-1-4 3,-4 0-1,-3-4-1,-1-4 1,-4-5-1,0 13 1,-29-62-1,-4 21 1,-9 8-1,1 16 1,4 17 0,-1 12-1,-15 17 1,-5 25 0,4 13 0,17-1-1,20-12 0,25-13 0,5-8 1,16-8-1,12-8 1,17-9 0,-4-12-1,20-13 0,1-8 2,-13 0-2,-12 5 0,-22 7 1,-7 5 0,-8 4-1,-5 4 1,-4 0-1,4 4 1,5 8-1,3 13 1,13 8 0,0 9-2,13-5 4,7-4-4,5-4 1,0-8 0,-9-13 2,-12-12-2</inkml:trace>
    </iact:actionData>
  </iact:action>
  <iact:action type="add" startTime="279284">
    <iact:property name="dataType"/>
    <iact:actionData xml:id="d76">
      <inkml:trace xmlns:inkml="http://www.w3.org/2003/InkML" xml:id="stk76" contextRef="#ctx0" brushRef="#br0">14706 14896 0,'0'0'8,"0"0"2,-4 50-1,8-9 2,13 26-1,8 11-1,0-7 0</inkml:trace>
    </iact:actionData>
  </iact:action>
  <iact:action type="add" startTime="279449">
    <iact:property name="dataType"/>
    <iact:actionData xml:id="d77">
      <inkml:trace xmlns:inkml="http://www.w3.org/2003/InkML" xml:id="stk77" contextRef="#ctx0" brushRef="#br0">14818 15716 0,'0'0'7,"0"0"3,-33 58 0,16-8-1,1 28 1,-5 43 0,5 36-1</inkml:trace>
    </iact:actionData>
  </iact:action>
  <iact:action type="add" startTime="284140">
    <iact:property name="dataType"/>
    <iact:actionData xml:id="d78">
      <inkml:trace xmlns:inkml="http://www.w3.org/2003/InkML" xml:id="stk78" contextRef="#ctx0" brushRef="#br0">9092 15215 0,'0'0'3,"0"0"-3,0 0 5,0 0 6,0 0-2,-41-8 0,-9 4 2,-29 0-3,-16 8 2,0 12 0,21 5 0,11 8 0,18 0 2,8 4-3,12 0 1,8 0-1,5 5 1,4 3-1,3 9 0,1 3 0,0 5 1,0-4-1</inkml:trace>
    </iact:actionData>
  </iact:action>
  <iact:action type="add" startTime="284400">
    <iact:property name="dataType"/>
    <iact:actionData xml:id="d79">
      <inkml:trace xmlns:inkml="http://www.w3.org/2003/InkML" xml:id="stk79" contextRef="#ctx0" brushRef="#br0">8045 15940 0,'0'0'7,"0"0"4,0 0-1,0 0-1,0 0 0,37 78 1,25 38 0,9 46 0,-9 3 0,-17-36 2,-16-59-4</inkml:trace>
    </iact:actionData>
  </iact:action>
  <iact:action type="add" startTime="284877">
    <iact:property name="dataType"/>
    <iact:actionData xml:id="d80">
      <inkml:trace xmlns:inkml="http://www.w3.org/2003/InkML" xml:id="stk80" contextRef="#ctx0" brushRef="#br0">5559 15372 0,'0'0'6,"0"0"4,-62 0-1,4 0 1,-21 0-1,-16 5 1,-9 11 0,-20 26 3,-29 36-7,-12 38 3,24 21 2,34-9-2,49-24 1,33-22-1,25-24 0,33-4 1,25-8 0,33-21 2,25-30-5,53-23 2</inkml:trace>
    </iact:actionData>
  </iact:action>
  <iact:action type="add" startTime="285163">
    <iact:property name="dataType"/>
    <iact:actionData xml:id="d81">
      <inkml:trace xmlns:inkml="http://www.w3.org/2003/InkML" xml:id="stk81" contextRef="#ctx0" brushRef="#br0">5559 15604 0,'0'0'8,"0"0"3,0 0-2,0 0 0,29 46 1,16-38-1,30-12 1,32-21-1,1-16 2,-17-13 0,-25 0-3,-16 0 1,-21 5 1,-13 3 0,-8 13-1,-12 8 1,-16 9 0,-9 11-1,-38 22 1,-32 37-1,-13 45 1,9 34-1,28-5 1,34-12-1,20-29 1,17-25-1,13-12 1,15-5-1,22-3 1,28-9-1,17-13 1,-4-20 0,0-20-1</inkml:trace>
    </iact:actionData>
  </iact:action>
  <iact:action type="add" startTime="285576">
    <iact:property name="dataType"/>
    <iact:actionData xml:id="d82">
      <inkml:trace xmlns:inkml="http://www.w3.org/2003/InkML" xml:id="stk82" contextRef="#ctx0" brushRef="#br0">6920 14346 0,'0'0'9,"-21"45"0,-24 55 1,-26 111-1,-24 108 4,8 45-7,29-58 5,29-66-2,21-74 1,33-71-1,29-49 1,-5-46 0,55-75-1,36-107 1,38-141-1,0-25 1,-37 54 0,-46 71 0,-45 90-2,-30 55 2,-15 40 0,-10 26 0,5 12 0,-62 83-1,-45 132 1,-34 129 0,38 8 0,41-67 0,37-82 1,25-79-2,29-49 1,37-42 0,46-78 0,95-175 0</inkml:trace>
    </iact:actionData>
  </iact:action>
  <iact:action type="add" startTime="287855">
    <iact:property name="dataType"/>
    <iact:actionData xml:id="d83">
      <inkml:trace xmlns:inkml="http://www.w3.org/2003/InkML" xml:id="stk83" contextRef="#ctx0" brushRef="#br0">10540 17637 0,'0'0'5,"0"0"4,0 0 0,-70 0 1,8 4 0,-25 9-1,-13 7 1,1 14 0,12 24 1,9 37-3,7 25 1,22 12 1,24 1 0,21-21-1,24-17 1,38-21-1,33-41 1,25-41 0,21-37-1</inkml:trace>
    </iact:actionData>
  </iact:action>
  <iact:action type="add" startTime="288130">
    <iact:property name="dataType"/>
    <iact:actionData xml:id="d84">
      <inkml:trace xmlns:inkml="http://www.w3.org/2003/InkML" xml:id="stk84" contextRef="#ctx0" brushRef="#br0">10838 17935 0,'0'0'8,"45"42"1,13-13 1,4-13-1,5-24 1,15-29-1,13-30 1,-8-32 1,-29-13 0,-37 13-2,-29 20 1,-17 17-2,-4 29 2,-4 29 0,-21 29-1,-29 49 0,1 59 2,24 24-1,49-12-2,34-8 1,17-26 1,20-32 0,29-33-1,16-38 1,30-41 1,20-58-3,-21-50 2,-28-37 0</inkml:trace>
    </iact:actionData>
  </iact:action>
  <iact:action type="add" startTime="288475">
    <iact:property name="dataType"/>
    <iact:actionData xml:id="d85">
      <inkml:trace xmlns:inkml="http://www.w3.org/2003/InkML" xml:id="stk85" contextRef="#ctx0" brushRef="#br0">12149 16399 0,'0'0'7,"0"0"3,-24 42 0,3 40 0,-4 105-1,-4 107 3,4 37-5,9-25 3,7-61 0,9-76-1,9-65 1,7-42 0,22-33-1,15-46 0,51-65 1,36-130-1,-7-102 1,-42 32 0,-42 42 0,-20 70-1,-12 59 1,-9 40 0,-4 34-1,-4 25 0,0 16 1,0 20 0,-4 80-1,-8 115 1,4 71-1,3-12 1,18-51-1,3-53 1,13-62-1</inkml:trace>
    </iact:actionData>
  </iact:action>
  <iact:action type="add" startTime="288963">
    <iact:property name="dataType"/>
    <iact:actionData xml:id="d86">
      <inkml:trace xmlns:inkml="http://www.w3.org/2003/InkML" xml:id="stk86" contextRef="#ctx0" brushRef="#br0">14148 17289 0,'0'0'8,"0"0"2,0 0 0,-13 67-1,-3-1 1,-13 42-1,-8 45 1,-13 17 2,0-21-6,9-46 5,8-45-2</inkml:trace>
    </iact:actionData>
  </iact:action>
  <iact:action type="add" startTime="289157">
    <iact:property name="dataType"/>
    <iact:actionData xml:id="d87">
      <inkml:trace xmlns:inkml="http://www.w3.org/2003/InkML" xml:id="stk87" contextRef="#ctx0" brushRef="#br0">13618 17343 0,'0'0'7,"0"0"3,0 0-1,0 0 1,50 62 0,16 42 0,21 45-1,-4 17 3,-13-13-4,-24-33 3,-18-42-2,-11-28 0,-5-25 2,-7-13-4</inkml:trace>
    </iact:actionData>
  </iact:action>
  <iact:action type="add" startTime="289369">
    <iact:property name="dataType"/>
    <iact:actionData xml:id="d88">
      <inkml:trace xmlns:inkml="http://www.w3.org/2003/InkML" xml:id="stk88" contextRef="#ctx0" brushRef="#br0">13399 17757 0,'0'0'7,"0"0"3,0 0-1,0 0 1,99 62-1,17-41 1,33-25-1,29-42 3</inkml:trace>
    </iact:actionData>
  </iact:action>
  <iact:action type="add" startTime="290388">
    <iact:property name="dataType"/>
    <iact:actionData xml:id="d89">
      <inkml:trace xmlns:inkml="http://www.w3.org/2003/InkML" xml:id="stk89" contextRef="#ctx0" brushRef="#br0">14098 17848 0,'0'0'6,"0"0"7,0 0-6,0 0 2,0 0 0,0 0 1,0 0 0,0 0-1,0 0 0,46 25 1,24-37 0,38-9-1,16-12 0,-4-17 3</inkml:trace>
    </iact:actionData>
  </iact:action>
  <iact:action type="add" startTime="290919">
    <iact:property name="dataType"/>
    <iact:actionData xml:id="d90">
      <inkml:trace xmlns:inkml="http://www.w3.org/2003/InkML" xml:id="stk90" contextRef="#ctx0" brushRef="#br0">15215 16250 0,'0'0'6,"0"0"5,0 0-3,-54 75 2,25 12 0,0 62-1,1 74 4,-6 34-7,5-17 4,9-41-1,12-54 1,8-38-1</inkml:trace>
    </iact:actionData>
  </iact:action>
  <iact:action type="add" startTime="291166">
    <iact:property name="dataType"/>
    <iact:actionData xml:id="d91">
      <inkml:trace xmlns:inkml="http://www.w3.org/2003/InkML" xml:id="stk91" contextRef="#ctx0" brushRef="#br0">15674 17438 0,'-12'58'7,"0"5"4,-5 19-2,5 1 0,3-37 2,5-38-3</inkml:trace>
    </iact:actionData>
  </iact:action>
  <iact:action type="add" startTime="291338">
    <iact:property name="dataType"/>
    <iact:actionData xml:id="d92">
      <inkml:trace xmlns:inkml="http://www.w3.org/2003/InkML" xml:id="stk92" contextRef="#ctx0" brushRef="#br0">15811 16851 0,'0'0'8,"-21"49"3</inkml:trace>
    </iact:actionData>
  </iact:action>
  <iact:action type="add" startTime="291465">
    <iact:property name="dataType"/>
    <iact:actionData xml:id="d93">
      <inkml:trace xmlns:inkml="http://www.w3.org/2003/InkML" xml:id="stk93" contextRef="#ctx0" brushRef="#br0">16034 17712 0,'0'0'7,"0"0"3,0 0 0,0 0-2,0 0 2,0 0-1,38-21 2,11-70-2,5-33 1,-8 4-1,-13 33 3,-8 41-4,-9 30 1,1 20 1,3 25 0,9 29-1,-4 20 2,-8-3 0,-13-21-3,-4-25 2,0-21-1,0-8 1,0 0-2,-29-132 3,8-59-2,13-53 2,-5-1-3,13 43 3,13 61-2,-9 50 0,4 41 1,1 38-1,-9 12 1,0 0-1,82 211 1,13 58 0,1 29-1,-18-45 1,-24-63-1,-21-66 1,-16-45 0,-5-25 0,-4-21-1,-4-17 1,1-7-1,-5-9 1,4-4 0,0-5-1,0-3 0,4-9 1,5-4 0,-1-4 1,1 4-2,-1 5 2,-4 7-3,0 5 3,-3 0-4,-1 4 2,-4 4 1,0 4-1,0 4 1,0 9 0,0 12-2,0 12 3,8 13-2,9 4 1,12 0 0,16 0 0,5-9-2,8-15 4,-5-34-3,9-34 0</inkml:trace>
    </iact:actionData>
  </iact:action>
  <iact:action type="add" startTime="292263">
    <iact:property name="dataType"/>
    <iact:actionData xml:id="d94">
      <inkml:trace xmlns:inkml="http://www.w3.org/2003/InkML" xml:id="stk94" contextRef="#ctx0" brushRef="#br0">17673 16975 0,'0'0'7,"0"0"2,-17 62 1,26-17-1</inkml:trace>
    </iact:actionData>
  </iact:action>
  <iact:action type="add" startTime="292417">
    <iact:property name="dataType"/>
    <iact:actionData xml:id="d95">
      <inkml:trace xmlns:inkml="http://www.w3.org/2003/InkML" xml:id="stk95" contextRef="#ctx0" brushRef="#br0">17756 17799 0,'0'0'7,"-13"49"3,9 1-1</inkml:trace>
    </iact:actionData>
  </iact:action>
  <iact:action type="add" startTime="293012">
    <iact:property name="dataType"/>
    <iact:actionData xml:id="d96">
      <inkml:trace xmlns:inkml="http://www.w3.org/2003/InkML" xml:id="stk96" contextRef="#ctx0" brushRef="#br0">18277 16453 0,'0'0'7,"0"0"2,0 0 1,4 87 0,21-12-1,4 3 0</inkml:trace>
    </iact:actionData>
  </iact:action>
  <iact:action type="add" startTime="293165">
    <iact:property name="dataType"/>
    <iact:actionData xml:id="d97">
      <inkml:trace xmlns:inkml="http://www.w3.org/2003/InkML" xml:id="stk97" contextRef="#ctx0" brushRef="#br0">18438 17679 0,'0'0'7,"0"0"3,-4 70 0,0 0 0,0 26-1,0 11 0,4-24 2,4-33 0</inkml:trace>
    </iact:actionData>
  </iact:action>
  <iact:action type="add" startTime="295107">
    <iact:property name="dataType"/>
    <iact:actionData xml:id="d98">
      <inkml:trace xmlns:inkml="http://www.w3.org/2003/InkML" xml:id="stk98" contextRef="#ctx0" brushRef="#br0">20825 13861 0,'0'0'4,"0"0"5,-53 38 2,3 15-2,-12 38 1,-17 38-1,-8 16 4,-4-17-7,5-37 4,3-33-1</inkml:trace>
    </iact:actionData>
  </iact:action>
  <iact:action type="add" startTime="295287">
    <iact:property name="dataType"/>
    <iact:actionData xml:id="d99">
      <inkml:trace xmlns:inkml="http://www.w3.org/2003/InkML" xml:id="stk99" contextRef="#ctx0" brushRef="#br0">20536 14818 0,'-4'45'6,"0"26"5,-1 36-1,5 30-1,9 16 3,7 4-4,17 1 1,17-13 0</inkml:trace>
    </iact:actionData>
  </iact:action>
  <iact:action type="add" startTime="295497">
    <iact:property name="dataType"/>
    <iact:actionData xml:id="d100">
      <inkml:trace xmlns:inkml="http://www.w3.org/2003/InkML" xml:id="stk100" contextRef="#ctx0" brushRef="#br0">21463 14354 0,'-5'54'8,"5"37"2,-12 58 0,4 21 2,8-30-6,4-32 4</inkml:trace>
    </iact:actionData>
  </iact:action>
  <iact:action type="add" startTime="295688">
    <iact:property name="dataType"/>
    <iact:actionData xml:id="d101">
      <inkml:trace xmlns:inkml="http://www.w3.org/2003/InkML" xml:id="stk101" contextRef="#ctx0" brushRef="#br0">21818 13973 0,'0'0'7</inkml:trace>
    </iact:actionData>
  </iact:action>
  <iact:action type="add" startTime="295794">
    <iact:property name="dataType"/>
    <iact:actionData xml:id="d102">
      <inkml:trace xmlns:inkml="http://www.w3.org/2003/InkML" xml:id="stk102" contextRef="#ctx0" brushRef="#br0">22079 14785 0,'0'0'8,"0"0"2,-25 58-1,21-42 0,4-12 2,4-4-2,-4 0 0</inkml:trace>
    </iact:actionData>
  </iact:action>
  <iact:action type="add" startTime="295915">
    <iact:property name="dataType"/>
    <iact:actionData xml:id="d103">
      <inkml:trace xmlns:inkml="http://www.w3.org/2003/InkML" xml:id="stk103" contextRef="#ctx0" brushRef="#br0">22646 14184 0,'0'0'2,"0"0"11,16 50-5,-3-5 1,-1 18 1,1-10-1,-1-11 1,-4-22 0,1-15 0,-9-5-1,0 0 1,0 0-1,74-129 1,-24 42-1,-5 5 1,-8 11-1,-16 26 1,-8 28-1,-9 17 1,0 21-1,4 49 1,5 63-1,16 45 1,12-9-1,4-32 0,9-42 1,-4-33 0,-13-37-1,-12-25 1,-13-16 0,1-22-1</inkml:trace>
    </iact:actionData>
  </iact:action>
  <iact:action type="add" startTime="296293">
    <iact:property name="dataType"/>
    <iact:actionData xml:id="d104">
      <inkml:trace xmlns:inkml="http://www.w3.org/2003/InkML" xml:id="stk104" contextRef="#ctx0" brushRef="#br0">22422 14594 0,'0'0'9,"34"46"0,32-1 0,62 5 1,50-17 0,12-33 0</inkml:trace>
    </iact:actionData>
  </iact:action>
  <iact:action type="add" startTime="296418">
    <iact:property name="dataType"/>
    <iact:actionData xml:id="d105">
      <inkml:trace xmlns:inkml="http://www.w3.org/2003/InkML" xml:id="stk105" contextRef="#ctx0" brushRef="#br0">24197 14250 0,'0'0'9,"0"0"1,0 0 0,0 0-1,-66 21 1,0 21-1,-33 40 1,-13 30 0,17-4 0,24-21 0,30-33 0,25-25 1,16-21-3,12-4 0,-12-4 2,74-33-1,-3-9 1,-5-7-1,-12-1 1,-13 13-1,-12 16 2,-21 21-3,9 17 2,8 28-1,20 42 2,21 25-2,25 4 0,25 0 1</inkml:trace>
    </iact:actionData>
  </iact:action>
  <iact:action type="add" startTime="299243">
    <iact:property name="dataType"/>
    <iact:actionData xml:id="d106">
      <inkml:trace xmlns:inkml="http://www.w3.org/2003/InkML" xml:id="stk106" contextRef="#ctx0" brushRef="#br0">21992 14710 0,'0'0'5,"0"0"4,0 0 2,0 0-3,0 0 2,0 0-1,0 0 2,-8 58-3,12-17 3,0 17-2,0 0 1,0 0-1,1-12 0,-5-9 1,4-8-1,0-8 1,-4-9 0,0-8-1,0-4 1,0 0-1,0 0 1,0 0-1,0 0 1,29-145-1,-13 63 0,5-9 2,0 4-2,4 8 1,8 4-1,0 9 1,8 8 0,5 13-1,-5 16 2,-4 25-3,1 20 2,7 34-1,1 41 1,-1 33 0,-8 9-1,-4-13 1,-4-17-1</inkml:trace>
    </iact:actionData>
  </iact:action>
  <iact:action type="add" startTime="300039">
    <iact:property name="dataType"/>
    <iact:actionData xml:id="d107">
      <inkml:trace xmlns:inkml="http://www.w3.org/2003/InkML" xml:id="stk107" contextRef="#ctx0" brushRef="#br0">17689 14532 0,'-16'50'6,"-1"41"4,5 50 0,4 20-1,20-20 2,5-46-1,3-45-1,1-34 2,-21-16-1,62-49-3,8-43 2,21-40 1,0-5-1,-29 30 1,-29 36 0,-12 30-1,-4 29 1,-9 20-1,4 33 1,13 63 0,8 61-2,9 17 2,-1-24 0,-8-55 0,-4-45-1,-8-41 0,-5-30 1</inkml:trace>
    </iact:actionData>
  </iact:action>
  <iact:action type="add" startTime="300402">
    <iact:property name="dataType"/>
    <iact:actionData xml:id="d108">
      <inkml:trace xmlns:inkml="http://www.w3.org/2003/InkML" xml:id="stk108" contextRef="#ctx0" brushRef="#br0">18492 14834 0,'-8'54'7,"8"16"3,4 38 0,8 4-1,5-29 0,3-46 3</inkml:trace>
    </iact:actionData>
  </iact:action>
  <iact:action type="add" startTime="300557">
    <iact:property name="dataType"/>
    <iact:actionData xml:id="d109">
      <inkml:trace xmlns:inkml="http://www.w3.org/2003/InkML" xml:id="stk109" contextRef="#ctx0" brushRef="#br0">18629 13832 0,'0'0'6,"-5"58"5,5-4-2</inkml:trace>
    </iact:actionData>
  </iact:action>
  <iact:action type="add" startTime="300700">
    <iact:property name="dataType"/>
    <iact:actionData xml:id="d110">
      <inkml:trace xmlns:inkml="http://www.w3.org/2003/InkML" xml:id="stk110" contextRef="#ctx0" brushRef="#br0">19079 15248 0,'0'0'7,"0"0"4,-28 46-2,28-42 1,0-4-1,0 0 1,24-99 0,1-17-1,8-4 1,-4 29-1,0 28 4,-8 34-6,-13 25 2,0 17 1,1 24-1,-1 29 1,0 25 0,5 5-1,-9-18 0,-4-24 1</inkml:trace>
    </iact:actionData>
  </iact:action>
  <iact:action type="add" startTime="300997">
    <iact:property name="dataType"/>
    <iact:actionData xml:id="d111">
      <inkml:trace xmlns:inkml="http://www.w3.org/2003/InkML" xml:id="stk111" contextRef="#ctx0" brushRef="#br0">19638 14702 0,'-25'58'7,"17"25"4,4 37-2,12 4 1,9-25 1,-1-37-1</inkml:trace>
    </iact:actionData>
  </iact:action>
  <iact:action type="add" startTime="301179">
    <iact:property name="dataType"/>
    <iact:actionData xml:id="d112">
      <inkml:trace xmlns:inkml="http://www.w3.org/2003/InkML" xml:id="stk112" contextRef="#ctx0" brushRef="#br0">19481 14060 0,'0'0'8</inkml:trace>
    </iact:actionData>
  </iact:action>
  <iact:action type="add" startTime="301315">
    <iact:property name="dataType"/>
    <iact:actionData xml:id="d113">
      <inkml:trace xmlns:inkml="http://www.w3.org/2003/InkML" xml:id="stk113" contextRef="#ctx0" brushRef="#br0">19878 14238 0,'-25'70'7,"-4"50"3,0 67 0,17 12 0,28-9-1,38-29 1,37-49-1,37-41 0</inkml:trace>
    </iact:actionData>
  </iact:action>
  <iact:action type="add" startTime="301507">
    <iact:property name="dataType"/>
    <iact:actionData xml:id="d114">
      <inkml:trace xmlns:inkml="http://www.w3.org/2003/InkML" xml:id="stk114" contextRef="#ctx0" brushRef="#br0">19348 14387 0,'0'0'7,"46"17"3,66 3 0,90-20-1,105-66 3</inkml:trace>
    </iact:actionData>
  </iact:action>
  <iact:action type="add" startTime="302394">
    <iact:property name="dataType"/>
    <iact:actionData xml:id="d115">
      <inkml:trace xmlns:inkml="http://www.w3.org/2003/InkML" xml:id="stk115" contextRef="#ctx0" brushRef="#br0">20710 17016 0,'0'0'6,"0"0"5,-42 83-3,26 41 1,7 75 1,9 24 2,9-24-5,7-50 3,-3-58-1,-1-45 1,-8-38 0,-4-8 0,0 0-1,4-91 1,-4-25-1,0-45 1,4-17-1,17 8 1,25 13-1,16 24 1,4 21-1,-4 34 1,-8 32 0,-9 30-1,-3 24 1,7 33-1,26 54 1,16 42 0,-8 8-1,-9-21 1,-20-45-1,-9-38 1</inkml:trace>
    </iact:actionData>
  </iact:action>
  <iact:action type="add" startTime="302824">
    <iact:property name="dataType"/>
    <iact:actionData xml:id="d116">
      <inkml:trace xmlns:inkml="http://www.w3.org/2003/InkML" xml:id="stk116" contextRef="#ctx0" brushRef="#br0">21996 16855 0,'0'0'7,"-8"41"3,8-12 0,4 8-1,0-4 1,5-12-1,-1-17 1,-8-4-1,0 0 0,0 0 1,29-37-1,-21 25 1,0 3 0,1 1-1,-1 4 1,-4 4 0,0 0-1,-4 4 1,0 17-1,-4 37 1,-4 58 0,4 45 1,4 9-4,4-33 3,0-38 1,4-33-2,5-41 0,-13-25 1</inkml:trace>
    </iact:actionData>
  </iact:action>
  <iact:action type="add" startTime="303435">
    <iact:property name="dataType"/>
    <iact:actionData xml:id="d117">
      <inkml:trace xmlns:inkml="http://www.w3.org/2003/InkML" xml:id="stk117" contextRef="#ctx0" brushRef="#br0">20391 16499 0,'0'0'6,"-8"53"1,20 51 4,21 91-1,17 61 1,-13-3-3,-4-63 1,-4-61 1,-4-47-1,0-36 1,8-34 0,12-28-1,46-67 1,46-95-1,-9-112 1,-33-41 0,-37 45-1,-25 59 1,-12 82-1,-13 62 1,-8 50 0,-4 33-1,4 0 1,-20 140-1,-1 105 0,4 98 1,17-20 0,21-58-1,16-66 1,17-58-1,16-79 1,26-74-1</inkml:trace>
    </iact:actionData>
  </iact:action>
  <iact:action type="add" startTime="303883">
    <iact:property name="dataType"/>
    <iact:actionData xml:id="d118">
      <inkml:trace xmlns:inkml="http://www.w3.org/2003/InkML" xml:id="stk118" contextRef="#ctx0" brushRef="#br0">21947 16846 0,'0'0'6,"0"0"5,4 75-2,16 33 1,9 61-1,0 30 3,-12-25-5,-9-46 4,-4-45-3,1-41 2,-5-26 0,0-16-1,0 0 1,0 0-1,8-120 2,4-17-1,17-24-1,17 4-1,3 20 2,5 38-1,-8 36 1,-9 35-1,-8 19 1,0 22-1,12 32 1,5 46 0,7 46 1,-15-5-2,-13-28 2,-9-42-3,-4-37 1</inkml:trace>
    </iact:actionData>
  </iact:action>
  <iact:action type="add" startTime="304303">
    <iact:property name="dataType"/>
    <iact:actionData xml:id="d119">
      <inkml:trace xmlns:inkml="http://www.w3.org/2003/InkML" xml:id="stk119" contextRef="#ctx0" brushRef="#br0">22944 17786 0,'0'0'6,"0"0"5</inkml:trace>
    </iact:actionData>
  </iact:action>
  <iact:action type="add" startTime="304456">
    <iact:property name="dataType"/>
    <iact:actionData xml:id="d120">
      <inkml:trace xmlns:inkml="http://www.w3.org/2003/InkML" xml:id="stk120" contextRef="#ctx0" brushRef="#br0">22807 16461 0,'0'0'7,"9"67"3</inkml:trace>
    </iact:actionData>
  </iact:action>
  <iact:action type="add" startTime="304601">
    <iact:property name="dataType"/>
    <iact:actionData xml:id="d121">
      <inkml:trace xmlns:inkml="http://www.w3.org/2003/InkML" xml:id="stk121" contextRef="#ctx0" brushRef="#br0">23312 16234 0,'-29'91'6,"-8"70"5,0 104-3,12 17 3,29-38-2,25-41 1,8-58-1,4-50 1,1-54 0,-9-36-1,8-26 0</inkml:trace>
    </iact:actionData>
  </iact:action>
  <iact:action type="add" startTime="304802">
    <iact:property name="dataType"/>
    <iact:actionData xml:id="d122">
      <inkml:trace xmlns:inkml="http://www.w3.org/2003/InkML" xml:id="stk122" contextRef="#ctx0" brushRef="#br0">22857 16718 0,'0'0'7,"-8"50"3,24-13 0,38 9 0,41-9-1,33-16 1</inkml:trace>
    </iact:actionData>
  </iact:action>
  <iact:action type="add" startTime="305390">
    <iact:property name="dataType"/>
    <iact:actionData xml:id="d123">
      <inkml:trace xmlns:inkml="http://www.w3.org/2003/InkML" xml:id="stk123" contextRef="#ctx0" brushRef="#br0">24388 16747 0,'-33'83'6,"-13"53"3,-12 47 1,9-14 1,15-61-1,18-54 1,8-33-4</inkml:trace>
    </iact:actionData>
  </iact:action>
  <iact:action type="add" startTime="305551">
    <iact:property name="dataType"/>
    <iact:actionData xml:id="d124">
      <inkml:trace xmlns:inkml="http://www.w3.org/2003/InkML" xml:id="stk124" contextRef="#ctx0" brushRef="#br0">24144 16341 0,'0'0'8,"-13"87"2,9 13-1,12 32 1,13 21 1</inkml:trace>
    </iact:actionData>
  </iact:action>
  <iact:action type="add" startTime="305725">
    <iact:property name="dataType"/>
    <iact:actionData xml:id="d125">
      <inkml:trace xmlns:inkml="http://www.w3.org/2003/InkML" xml:id="stk125" contextRef="#ctx0" brushRef="#br0">23593 17041 0,'0'0'7,"0"0"4,0 0-2,87 33 0,50-25 1,82-20 0,67-38 1</inkml:trace>
    </iact:actionData>
  </iact:action>
  <iact:action type="add" startTime="306342">
    <iact:property name="dataType"/>
    <iact:actionData xml:id="d126">
      <inkml:trace xmlns:inkml="http://www.w3.org/2003/InkML" xml:id="stk126" contextRef="#ctx0" brushRef="#br0">24789 16176 0,'0'0'4,"0"0"6</inkml:trace>
    </iact:actionData>
  </iact:action>
  <iact:action type="add" startTime="307263">
    <iact:property name="dataType"/>
    <iact:actionData xml:id="d127">
      <inkml:trace xmlns:inkml="http://www.w3.org/2003/InkML" xml:id="stk127" contextRef="#ctx0" brushRef="#br0">24417 15203 0,'8'41'6,"8"46"3,22 145 1,3 112 1,-20 28-2,-42-61 0,-8-75 1,17-46-1,20-41 2,25-20-2,0-38 0</inkml:trace>
    </iact:actionData>
  </iact:action>
  <iact:action type="add" startTime="307482">
    <iact:property name="dataType"/>
    <iact:actionData xml:id="d128">
      <inkml:trace xmlns:inkml="http://www.w3.org/2003/InkML" xml:id="stk128" contextRef="#ctx0" brushRef="#br0">24892 16511 0,'0'0'8,"-12"83"2,-4 0 0,-1 8-1,9-13 1,4-15-1,4-30 1,0-21-1,0-12 1</inkml:trace>
    </iact:actionData>
  </iact:action>
  <iact:action type="add" startTime="308389">
    <iact:property name="dataType"/>
    <iact:actionData xml:id="d129">
      <inkml:trace xmlns:inkml="http://www.w3.org/2003/InkML" xml:id="stk129" contextRef="#ctx0" brushRef="#br0">24888 15836 0,'0'0'6,"0"0"2,0 0 2,4 46 0,1-21-1,-5-5 1</inkml:trace>
    </iact:actionData>
  </iact:action>
  <iact:action type="add" startTime="308551">
    <iact:property name="dataType"/>
    <iact:actionData xml:id="d130">
      <inkml:trace xmlns:inkml="http://www.w3.org/2003/InkML" xml:id="stk130" contextRef="#ctx0" brushRef="#br0">25141 15406 0,'0'0'6,"0"0"5</inkml:trace>
    </iact:actionData>
  </iact:action>
  <iact:action type="add" startTime="308713">
    <iact:property name="dataType"/>
    <iact:actionData xml:id="d131">
      <inkml:trace xmlns:inkml="http://www.w3.org/2003/InkML" xml:id="stk131" contextRef="#ctx0" brushRef="#br0">25099 16938 0,'0'0'8,"0"0"2</inkml:trace>
    </iact:actionData>
  </iact:action>
  <iact:action type="add" startTime="308877">
    <iact:property name="dataType"/>
    <iact:actionData xml:id="d132">
      <inkml:trace xmlns:inkml="http://www.w3.org/2003/InkML" xml:id="stk132" contextRef="#ctx0" brushRef="#br0">25314 15327 0,'0'0'7,"17"116"4,20 70-1</inkml:trace>
    </iact:actionData>
  </iact:action>
  <iact:action type="add" startTime="309154">
    <iact:property name="dataType"/>
    <iact:actionData xml:id="d133">
      <inkml:trace xmlns:inkml="http://www.w3.org/2003/InkML" xml:id="stk133" contextRef="#ctx0" brushRef="#br0">25385 16855 0,'0'0'7,"0"0"3</inkml:trace>
    </iact:actionData>
  </iact:action>
  <iact:action type="add" startTime="309318">
    <iact:property name="dataType"/>
    <iact:actionData xml:id="d134">
      <inkml:trace xmlns:inkml="http://www.w3.org/2003/InkML" xml:id="stk134" contextRef="#ctx0" brushRef="#br0">24818 17786 0,'0'0'6,"-29"50"5,12-17-2</inkml:trace>
    </iact:actionData>
  </iact:action>
  <iact:action type="add" startTime="309614">
    <iact:property name="dataType"/>
    <iact:actionData xml:id="d135">
      <inkml:trace xmlns:inkml="http://www.w3.org/2003/InkML" xml:id="stk135" contextRef="#ctx0" brushRef="#br0">21144 18275 0,'0'0'5,"0"0"5,0 0 0,0 0-1,0 0 1</inkml:trace>
    </iact:actionData>
  </iact:action>
  <iact:action type="add" startTime="309767">
    <iact:property name="dataType"/>
    <iact:actionData xml:id="d136">
      <inkml:trace xmlns:inkml="http://www.w3.org/2003/InkML" xml:id="stk136" contextRef="#ctx0" brushRef="#br0">21334 18610 0,'0'0'7,"0"0"3,-16 83 0,16-17-1,0 5 1,-8-18-1</inkml:trace>
    </iact:actionData>
  </iact:action>
  <iact:action type="add" startTime="316708">
    <iact:property name="dataType"/>
    <iact:actionData xml:id="d137">
      <inkml:trace xmlns:inkml="http://www.w3.org/2003/InkML" xml:id="stk137" contextRef="#ctx0" brushRef="#br0">21976 15480 0,'0'0'3,"0"0"-3,0 0 8,0 0 2,0 0 0,0 0-1,0 0 1,0 0 0,-42 0 0,42 0-1,0 0 1,0 0-1,0 0 1,0 0-1,0 0 1,0 0-1,0 0 1,0 0 0,0 0 0,0 0-1,83-41 0,-37 32 1,24 1-1,17 0 1,8-5 0,-8 5-1,-17 0 3,-16 0-5,-9-1 3,-3 1 0,-9 0-1,8-1 1,17 1-1,13 0 1,24 4-1,8-4 1,-8-1-1,-20 1 2,-17 0-2,-13-1 1,-3 1-1,3 0 1,5 0-1,8-5 1,4 5 0,4 4-1,-4 0 1,-8 8 0,-5 0-1,-3-4 1</inkml:trace>
    </iact:actionData>
  </iact:action>
  <iact:action type="add" startTime="317919">
    <iact:property name="dataType"/>
    <iact:actionData xml:id="d138">
      <inkml:trace xmlns:inkml="http://www.w3.org/2003/InkML" xml:id="stk138" contextRef="#ctx0" brushRef="#br0">19994 18217 0,'0'0'5,"0"0"4,0 0 2,0 0-2,78-4 1,22-9 0,24-7-1,37-14 3,25-7-6,1 4 5,-1 8-2,-17 12 1,-7 9 0,-9 8-1,-8 4 1,-25 0 0,-29-4-1,8 0 1,17 0-1,20 9 2,5 3-3,-17 0 2,-8-3 0,4-5 0,16-4-1,5 4 1,-8 0 0,-9 0-1,12 0 1,17 5-1,9 3 1,7 5-1,-3-5 1,3-4-1,-11-8 1,-9-12-1</inkml:trace>
    </iact:actionData>
  </iact:action>
  <iact:action type="add" startTime="407163">
    <iact:property name="dataType"/>
    <iact:actionData xml:id="d139">
      <inkml:trace xmlns:inkml="http://www.w3.org/2003/InkML" xml:id="stk139" contextRef="#ctx0" brushRef="#br0">13775 14619 0,'0'0'3,"0"0"-3,0 0 8,0 0 2,-45 0 0,28 0 0,-3 0-1,-9 0 1,-9-4 0,-11-4-1,-46-9 1,-46-20 0,-33-13 2,-33-12-6,13 12 5,4 9-2,-1 12 1,1 8-1,8 13 1,4 12 0,0 8-1,13 9 1,3 4-1,-7 4 1,7 8 0,17 9-1,5 3 1,-17 9-1,-13 5 2,-16 7-2,-13 13 1,1 12-1,7 17 0,13 4 1,21 0 0,8-5-1,-4 5 1,4 0 0,17 4-1,37-8 1,28-13-1,18-3 1,11-1-1,10 4 1,7 13-1,13 0 1,3 0 0,10-5-1,-1-3 1,8-1 0,5 13-1,20 17 1,25 7 0,29 5-1,17 4 1,3 0-1,-7 1 1,-5-1 0,-4-13-1,13-16 1,16-4-1,8-12 0,-3-13 2,3-13-2,9-7 1,8-9-1,-1-4 1,-3-8-1,8-5 1,0-3-1,17 7 1,-9-7 0,-3-9-1,7-4 1,9-4-1,8-9 1,8-8 0,5-3-1,3-5 1,17-9 0,-8-3-1,-8-5 0,4-8 0,-5 1 1,-3-5 0,-5-4 0,-12-13-1,-13 0 1,-3-7 0,-5 3-1,-8 4 0,-4 1 1,-5-9-1,9-8 1,4-4-1,5-9 1,-14-4-1,-19-12 1,-10-8 0,-11 0-1,-5 8 1,-12 8-1,-8 8 1,-9 1 0,-12-1 0,-4-3-1,-13-1 1,-8 0-1,-4 5 1,-4 3-1,0-12 1,4-20 0,-4-17-1,-9-4 1,-8 12-1,-3 21 1,-5 4-1,0-4 1,-13-9-1,-8-7 1,-8-5 1,-16-8-3,-9 0 2,-33-13-1,-20-16 1,-13-4 0,-21-4-1,0 12 1,26 29-1,7 21 0,5 12 1,-1 13 0,1 3-1,-5 5 1,-16-8 0,-33-17-1,-83-46 1,-66-45 0,-17-12-1,-8-25 0,21 16 1</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1752" units="cm"/>
          <inkml:channel name="Y" type="integer" max="6608"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0-11-28T02:50:12.716"/>
    </inkml:context>
    <inkml:brush xml:id="br0">
      <inkml:brushProperty name="width" value="0.05292" units="cm"/>
      <inkml:brushProperty name="height" value="0.05292" units="cm"/>
      <inkml:brushProperty name="color" value="#FF0000"/>
    </inkml:brush>
  </inkml:definitions>
  <iact:action type="add" startTime="47695">
    <iact:property name="dataType"/>
    <iact:actionData xml:id="d0">
      <inkml:trace xmlns:inkml="http://www.w3.org/2003/InkML" xml:id="stk0" contextRef="#ctx0" brushRef="#br0">6320 14064 0,'0'0'1,"0"0"5,0 0 3,0 0 1,0 0 0,0 0 0,0 0-1,54 13 1,-25-9 0,12-4 0,0 0-1,13 0 2,4 0-2,0 0 1,0 0-1,-8 4 1,-1 0 1,-3 0 13,-5-4-23,1 0 1,-1 0 8,4 0 0,9 4-1,8-4 2,0 0-2,4 0 1,-3 0-1,-6 0 1,1 0-1,-8 0 0,-9 0 2,-3 0-2,-1 0 1,4 0-1,5-4 2,3 0-3,9-4 4,-4-5-4,4 1 1,-4-1 1,-9 1-1,-3 0 1,-5-1-1,-4 1 2,0-5-2,0-8 0,-4-4 1,0-4-1,-4-8 1,0-5-1,-4-3 2,-1-5-3,-3-4 2,-1 4-1,-3 0 1,-1 5-1,-4-1 1,-3 0 0,-5 5 1,-5-9-2,-3-12 2,-8-13-3,-5-12 2,-4-4-1,-4 12 2,-8 8-1,-5 13-2,-7 12 3,-13 5-3,-4 8 1,4 4 2,8 8-2,4 4 1,9 9-1,3-1 1,-3 5 0,-4 4-2,-9 0 2,-8-1-1,-9 5 1,1 0 0,-4 5 0,12-1-2,12 0 2,0 4 0,9 0-1,0 5 1,-1-1 0,1 1 0,-13 3-2,-12 9 2,-21 8 1,-8 9-3,4 11 3,8 5-3,17 4 3,12 9-2,8-1 0,9 1 1,4-9-1,4-4 1,0-9 0,0 5-1,0 8 1,4 0-1,9 1 1,-5-1-1,9 0 0,8-8 1,8-1 0,0-3-1,4-4 1,5-5-1,-1 0 1,5 1 2,3-1-5,1 1 3,8 3 0,4 1-1,17-5 1,20 5-1,9-9 2,12-8-2,0-13 0,-9-16 1,30-20-2,62-34 2</inkml:trace>
    </iact:actionData>
  </iact:action>
  <iact:action type="add" startTime="56557">
    <iact:property name="dataType"/>
    <iact:actionData xml:id="d1">
      <inkml:trace xmlns:inkml="http://www.w3.org/2003/InkML" xml:id="stk1" contextRef="#ctx0" brushRef="#br0">8451 14039 0,'0'0'3,"0"0"-3,0 0 8,0 0 1,0 0 1,0 0 0,0 0 0,0 0 0,0 0 0,24 42 2,-15-38-5,3 0 2,5-4 2,-1 0-2,9 0 1,4 0-1,8 0 0,5 0 1,-1 0-1,0-4 2,5 0-2,-9 4 1,0 0-1,1 0 4,-5 0-7,0 0 4,0 4-1,0-4 1,0 0 0,4 0 1,1 0-1,7 0-1,13 0 1,-4-4-1,4 0 1,4-1 1,-13 1-3,1 4 2,-4 0 0,-1 0-1,-4 0 0,1 0 1,-1 0 1,5 0-3,-1-4 2,9 0-1,4 0 1,8 0-1,0 0 1,-4-1 0,0-3-2,-8 4 3,-4 0-3,0 0 2,-5 0-1,1-1 1,-1 1 1,1 0-2,3 0 0,5-4 1,4-1-1,4 5 1,0 0 0,0 0 0,-4 0-1,-4 0 0,-5 0 1,-3-1-1,-5 1 0,-8 0 2,-4 0-1,0 0-2,-4 0 2,0 0-1,4 0 1,0-1 0,0 1-1,4 0 2,0 0-3,0 4 2,0 0 0,-4 0 0,0 0 1,0 0-3,-4 0 2,4 0-1,-12 0 1,-1 0 0,1 0-3,3 0 3,-11 0 0</inkml:trace>
    </iact:actionData>
  </iact:action>
  <iact:action type="add" startTime="57791">
    <iact:property name="dataType"/>
    <iact:actionData xml:id="d2">
      <inkml:trace xmlns:inkml="http://www.w3.org/2003/InkML" xml:id="stk2" contextRef="#ctx0" brushRef="#br0">11285 14089 0</inkml:trace>
    </iact:actionData>
  </iact:action>
  <iact:action type="add" startTime="57980">
    <iact:property name="dataType"/>
    <iact:actionData xml:id="d3">
      <inkml:trace xmlns:inkml="http://www.w3.org/2003/InkML" xml:id="stk3" contextRef="#ctx0" brushRef="#br0">10759 14242 0,'0'0'7,"0"0"3,0 0-1,0 0 1,46 37 0,3-3 0,22 7 0,7 9-1,-3-5 0,-13-8 1,-8-8 0,-5-8-1,5 0 1,4 4-1,8 0 1,0-1-1,1 1 1,-5 0-1,-9-4 1,-7-1-1,4 1 1,-9 4-1,5 0 2,-5 4-2,0 0 0,1 0 1,3 0-1,13 4 1,17 8-1,20 13 1,8 8 0,-4-4-1,-8-4 1,-8-4-1,0-1 1,0-3 0,-1-5-1,-7-3 0,-5-5 1,-4-4-1,-8 4 1,-4 4 0,0 4-1,-9 1 1,-3-1-1,-5-3 1,-8-5-1,-4-8 1,-4-5-1,-9-12 1,-8-12-1,-4-25 1</inkml:trace>
    </iact:actionData>
  </iact:action>
  <iact:action type="add" startTime="63136">
    <iact:property name="dataType"/>
    <iact:actionData xml:id="d4">
      <inkml:trace xmlns:inkml="http://www.w3.org/2003/InkML" xml:id="stk4" contextRef="#ctx0" brushRef="#br0">14214 10065 0,'0'0'2,"0"0"-2,0 0 10,0 0-1,0 0 0,0 0 2,0 0-2,-54-29 0,5 20 1,-34 14 0,-41 15-1,-34 30 3,5 16-3,4 9 3,-4 3-4,9 1 2,19 4-1,34 4 1,38 0-1,24-5 1,20-7 0,22 4-1,28 8 0,38 16 1,28 1-1,13-13 1,-4-17-1,4-20 2,13-8-2,-1-17 0,-4-17 1,-29-12 0,5-17-2,8-16 3,16-20-1,4-26-1,-8-21 1,-33-20-1,-20-29 1,-22-20 2,-28-9-5,-29 4 3,-46-13-2,-41 18 2,-33 44 0,-34 51-1,-7 49 1,3 33 0,1 30-1,45 3 1,49-4-2</inkml:trace>
    </iact:actionData>
  </iact:action>
  <iact:action type="add" startTime="65111">
    <iact:property name="dataType"/>
    <iact:actionData xml:id="d5">
      <inkml:trace xmlns:inkml="http://www.w3.org/2003/InkML" xml:id="stk5" contextRef="#ctx0" brushRef="#br0">12563 13087 0,'0'0'7,"0"0"1,0 0 2,46-66 0,24-5 0,54-28-1,37-4 3,26 7-5,-1 22 3,-4 20 0,-8 25 0,16 21-1,4 20 1,17 21 0,5 21-1,-10 12 1,-15 9-1,-9 3 1,-25 1 0,-41-4 0,-33-17-1,-42-13 1,-12-8-1,-17-8 0,-20 5 1,-37 19 0,-67 34 0,-116 46-1,-70 32 2,-24-7-3,-1-13 2,58-34-1,34-28 1,57-25 0,50-37 0,49-25-1,42-21 1</inkml:trace>
    </iact:actionData>
  </iact:action>
  <iact:action type="add" startTime="65919">
    <iact:property name="dataType"/>
    <iact:actionData xml:id="d6">
      <inkml:trace xmlns:inkml="http://www.w3.org/2003/InkML" xml:id="stk6" contextRef="#ctx0" brushRef="#br0">14160 14975 0,'0'95'6,"0"58"2,4 117 4</inkml:trace>
    </iact:actionData>
  </iact:action>
  <iact:action type="add" startTime="86027">
    <iact:property name="dataType"/>
    <iact:actionData xml:id="d7">
      <inkml:trace xmlns:inkml="http://www.w3.org/2003/InkML" xml:id="stk7" contextRef="#ctx0" brushRef="#br0">14946 16134 0,'0'0'1,"0"0"-1,-8-62 8,0 13 2,-5-9 0,1 0 0,-1 4-1,-3 4 1,-9 5-1,-12-1 1,-17 0 1,-12 5-3,-9 4 2,1 4-1,4 4 1,3 0 0,14 4-1,-5 4 1,-4 0-1,-17 5 1,-24 3-1,-13 5 1,0 4-1,12 8 2,1 9-3,-17 7 2,-21 13-1,-3 13 1,3 16 0,37 8 0,34 1-1,25-1 1,3-8 0,17-4-1,5-4 1,3-4-1,9-5 1,4 9-1,4 12 1,4 17-1,8 12 1,17 9-1,25 4 1,25-13 0,20-4-1,9-12 0,-9-13 1,0-12 0,13-5 0,16-7-1,9-5 1,-1-4 0,-16-12 0,-4-9-1,0-8 1,8-4 0,4-4-1,1-8 0,-10-9 2,10-12-3,-5-13 3,0-3-2,-21-9 1,-24-8 0,-38-9-1,-28-4 1,-26-3 0,-32-26-1,-30-12 1,-32-9 0,-34 1-1,-16 8 1,0 4-1,12 13 1,46 7-1,37 14 1</inkml:trace>
    </iact:actionData>
  </iact:action>
  <iact:action type="add" startTime="91856">
    <iact:property name="dataType"/>
    <iact:actionData xml:id="d8">
      <inkml:trace xmlns:inkml="http://www.w3.org/2003/InkML" xml:id="stk8" contextRef="#ctx0" brushRef="#br0">8467 12598 0,'0'0'2,"0"0"-1,0 0 8,0 0-1,0 0 3,0 0-2,0 0 1,0 0-1,0 0 1,0 0 0,0 0-1,0 0 1,0 0-1,0 0 1,0 0-1,0 0 1,0 0 0,-58-37-1,25 21 1,-8-1-1,-17 1 1,-4-1-1,-4 0 0,-1 1 0,5 3 5,9 5-8,3 4 4,4 4 0,-7 4-1,-9 4 1,-13 1 0,-12 3-1,-12 9 1,-5 8-1,1 4 1,12 0 0,-8 4-1,-5 5 1,-12 3 0,1 5-1,11-5 1,21-3-1,21-9 1,17-4-1,8-4 1,8 0-1,4 0 1,0-1-1,4 1 1,5 4-1,3 4 2,1 0-2,0 9 0,3 8 1,-11 16 0,3 17 0,0 16-1,5 0 1,8-3 0,-4-18-1,4-20 1,4-8-1,0-9 1,4-8 0,4 0-1,-4-4 0,8 0 1,1-4 0,3 0-1,9-4 0,4-9 1,13-3 0,16-5-1,16-4 1,21-9 0,13-3-1,-1-5 1,9-3 1,12-5-2,9 0 0,-1-4 0,-11 0 1,-34 4 0,0-4-1,-9 4 1,-3 5-1,0 7 1,-1 1-1,-12 8 1,-12 0 0,-4 4-1,-9 0 1,-8 0-1,-4 0 1,-4 0 0,-4 0-1,-1 0 1,-11 0-1,3 0 1,1-5-1,-1-3 1,0-13-1,5-16 5,-1-21-6,-3-37 1,-5-37 1,0-42-1,-3-13 1,-5 5-1,-9 12 2,-7 30-3,-13 20 3,-13 24-2,-3 26 0,-1 24 1,9 17-2</inkml:trace>
    </iact:actionData>
  </iact:action>
  <iact:action type="add" startTime="93520">
    <iact:property name="dataType"/>
    <iact:actionData xml:id="d9">
      <inkml:trace xmlns:inkml="http://www.w3.org/2003/InkML" xml:id="stk9" contextRef="#ctx0" brushRef="#br0">14359 10073 0,'0'0'4,"0"0"5,0 0 1,0 0 0,0 0-1,-42-4 1,26 0 0,-13-1-1,-29-3 1,-29 0-1,-33 4 1,0 0 1,0 8-3,17 8 1,3 9 1,9 12 0,9 8 0,7 13-2,5 12 3,-5 21-1,5 13 1,20-5-3,26-8 2,24-12-1,24 11 1,14 10-1,15 3 1,9 0 0,5-12-1,-1-16 1,8-17-1,9-21 0,8-17 1,13-20 0,3-29 0,5-37-1,-17-46 0,-21-58 1</inkml:trace>
    </iact:actionData>
  </iact:action>
  <iact:action type="add" startTime="94194">
    <iact:property name="dataType"/>
    <iact:actionData xml:id="d10">
      <inkml:trace xmlns:inkml="http://www.w3.org/2003/InkML" xml:id="stk10" contextRef="#ctx0" brushRef="#br0">12605 12276 0,'0'0'5,"0"0"5,0 0-1,-46 33 1,34 0 0,3 29-1,9 37 1,4 46 0,9 37 1,-1 13-4,-8-13 3,-12-16 0,-8-1 0,-22 1 0,-15-9-1,-18-16 2,9-25-2,17-25 0,16-29 0,8-16 1,13-17 0,-1-9-1,9-7 1,9-5 0,-5 0-1,8 1 1,17 3-1,17 0 1,16 1-1,16-5 1,18-4-1,15-8 1,30 0 1,24-8-3,5-9 4,8-8-5,-4 0 3,0 0 0,-5 4-1,-16 0 1,-8 5 0,0-1 0,-9 4-1,-16 9 1,-33 4 0,-21 4-1,-8 0 1,-12-4-1,4-5 1,-5 1-1,1-4 1,-5-1 0,-4 5-1,0-4 1,5-5 0,-1-4 0,5-8-1,-5-8 1,-8-13 0,-8-7-2,-4-30 2,-1-29 0,1-33-1,-4-17 1,3-12 0,-7 4-1,3 25 1,1 29-1,-9 33 1,-8 29 0,-4 17-1,-4 8 1,-1 8-1,-3 8 1,0 5 0,3-1-1,-11 1 0,-1 4 1,-4-5-1,-12 1 2,-9-1-3,-7 5 3,-22-4-2,-28-5 0,-46 0 1,-46-7-1,-53 3 1,-17 13 0,-20 8 0,-5 16-1,38 17 2,45 0-3,62-4 2,50-12 0,41-17-1,17-29 0,16-54 1</inkml:trace>
    </iact:actionData>
  </iact:action>
  <iact:action type="add" startTime="96094">
    <iact:property name="dataType"/>
    <iact:actionData xml:id="d11">
      <inkml:trace xmlns:inkml="http://www.w3.org/2003/InkML" xml:id="stk11" contextRef="#ctx0" brushRef="#br0">16589 12781 0,'0'0'3,"0"0"7,0 0-2,0 0 2,0 0-1,0 0 1,0 0-1,0 45 0,-8 21 1,-17 59 0,-17 61 0,-11 29 1,11-12-3,13-33 1,9-42 1,3-24-1,5-26 1,3-20 0,5-12-1,0-9 0,4-12 2,0-4-1,0-5-1,4 1 2,0-1-3,13 1 2,8 8-1,28 4 1,34 8 0,21 0-1,8-8 1,12-8-1,13-4 1,8-9-1,4-4 0,12-12 1,21-5 0,9-7 0,-1-5-1,-8-8 0,1-1 1,-9 1 0,-1 9-1,-3 3 1,-12 4 0,-9 5-1,-13 4 1,-20 8 1,-29 0-3,-20 0 1,-18 0 1,-7-5 0,-13 1-1,-4 0 1,-12 0 0,-1 0-1,1-4 1,-1-9 0,1-20-1,-1-38 1,-3-45 0,-5-41-1,-8-9 1,0 8-1,-8 13 1,-5 25 0,1 33-1,0 21 1,-1 16 0,5 13-1,0 12 0,3 8 2,1 4-2,0 5 1,4-1-1,-4 5 1,4 0 0,0 0-1,0 3 1,-4 1 0,0-4-1,-5 0 1,-3-1-1,-21 1 1,-17 0-1,-20 0 1,-13 3-1,-8 1 1,0-4 0,-12-4-1,-30-9 1,-16 4-1,-20-3 1,-26 3-1,-16 5 1,-33-1 0,-25 13-1,9 9 1,3-1 0,17 0-2,42-4 3,32-12-2,25-21 1,21-37 0</inkml:trace>
    </iact:actionData>
  </iact:action>
  <iact:action type="add" startTime="105413">
    <iact:property name="dataType"/>
    <iact:actionData xml:id="d12">
      <inkml:trace xmlns:inkml="http://www.w3.org/2003/InkML" xml:id="stk12" contextRef="#ctx0" brushRef="#br0">9990 9849 0,'0'0'2,"0"0"0,0 0 7,0 0 2,0 0-2,0 0 1,-46-12-1,1-5 1,-42-12 0,-46-4 0,-40 4 1,-30 0-1,4 4-1,1 5 2,-5 3-3,0 5 2,9 3 0,4 5-1,-5 8 1,1 9-1,-1 8 1,-12 8-1,-8 12 0,4 5 1,4 3-1,-8 9 1,8 0-1,17 0 2,16 4-2,29-8 1,25-8 0,0-1-1,0-3 3,9 3-4,3 1 1,17 3 0,8 5 0,1 12 1,-1 9 0,4 8-1,9-9 1,24-12-1,26-16 1,16-9-1,12-4 0,8 5 1,13-1-1,17 8 1,20 5 0,25-4-1,29-5 1,17-4 0,16 0 0,0-8 0,25-4-1,16-4 0,13-13 1,25 1-2,-1-5 3,26-17-3,8-3 2,16-22 0,0-15 0,-20-14-1,-25-11 1,-13-5-1,-8-4 1,-16 12 1,-21 9-3,-33 12 2,-34 17-1,-28 8 2,-25 8-3,-25 5 2,-20 3 0,-13 1-1,-9-5-2,-7-16 3,-13-41 0,4-55-1</inkml:trace>
    </iact:actionData>
  </iact:action>
  <iact:action type="add" startTime="106563">
    <iact:property name="dataType"/>
    <iact:actionData xml:id="d13">
      <inkml:trace xmlns:inkml="http://www.w3.org/2003/InkML" xml:id="stk13" contextRef="#ctx0" brushRef="#br0">19199 9866 0,'0'0'12,"0"0"-10,-91-13 9,-20-3-3,-84-21 3,-74-9 0,-62 1-1,-20 20-1,16 25 1,-1 25 0,47 16 1,53 9-2,58-5 0,50 1 1,33 8-1,33 12 1,29 8-1,20 13 2,21 21-3,13 20 1,16 13 2,34 12-2,32-4 1,34-12-1,32-9 1,34-28-1,20-26 1,42-20-1,37-17 1,9-16 2,19-13-3,6-12-1,3-8 1,-8-5 1,-17-8 0,-45 5 0,-54 3 1,-41 0-4,-54 1 3,-33-5 0,-41-12-1,-30-12 1,-28-34-2,-71-95 2,-128-108 0,-104-36 0,-44 48-1,19 97 1,-3 69-1</inkml:trace>
    </iact:actionData>
  </iact:action>
  <iact:action type="add" startTime="107308">
    <iact:property name="dataType"/>
    <iact:actionData xml:id="d14">
      <inkml:trace xmlns:inkml="http://www.w3.org/2003/InkML" xml:id="stk14" contextRef="#ctx0" brushRef="#br0">14719 9692 0,'-95'0'4,"-30"4"6,-65 9 0,-29 7 1,0 5-3,3 8 2,18 4 0,12 9-1,16 8 0,38 8 1,32 4 0,30 9-1,16 3 2,21 9-2,17 9 0,16 3 2,33 29-3,45 21 1,46 0 1,38-8 0,-1-33 0,5-30-1,-1-24 1,-16-25 0,-17-16-1,-24-9 1,-9-12-1,-12-17 1,4-17 0,-12-24 0,-13-29-1,-8-34 1,-17-24-1,-20-8 1,-29 3 0,-42-3-1,-33 8 1,-37 20 0,-41 34-1,0 41 1,16 41-1</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1752" units="cm"/>
          <inkml:channel name="Y" type="integer" max="6608"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0-11-28T02:50:12.716"/>
    </inkml:context>
    <inkml:brush xml:id="br0">
      <inkml:brushProperty name="width" value="0.05292" units="cm"/>
      <inkml:brushProperty name="height" value="0.05292" units="cm"/>
      <inkml:brushProperty name="color" value="#FF0000"/>
    </inkml:brush>
  </inkml:definitions>
  <iact:action type="add" startTime="25264">
    <iact:property name="dataType"/>
    <iact:actionData xml:id="d0">
      <inkml:trace xmlns:inkml="http://www.w3.org/2003/InkML" xml:id="stk0" contextRef="#ctx0" brushRef="#br0">8306 9179 0,'0'0'1,"0"0"0,0 0 6,0 0 3,0 0-1,0 0 1,0 0 0,0 0-1,0 0 1,41 33-1,1-21 1,15 1-1,22-1 1,25 0 0,16 1 1,-5-1-4,5 1 4,0-1-2,9 1 1,-5-1 0,-8 0-1,-17-3 1,-16-1 0,-17 0-1,-12 0 1</inkml:trace>
    </iact:actionData>
  </iact:action>
  <iact:action type="add" startTime="26165">
    <iact:property name="dataType"/>
    <iact:actionData xml:id="d1">
      <inkml:trace xmlns:inkml="http://www.w3.org/2003/InkML" xml:id="stk1" contextRef="#ctx0" brushRef="#br0">9795 11278 0,'0'0'5,"0"0"4,0 0 1,0 0-1,0 0 1,0 0 0,66 4-1,-12-4 2,17-4-3,7-5 2,-3 5-1,-5 0 1,4 4 2,9 0-5,12 0 3,13-4-1,0-4 1,-1-1 0,-16 1-1,4 0 0,-4 4 1,17 0 0,-5-1-1,5 1 1,-5 0-1,-3 8 1,11 5-1,1 3 1,16 0 0,-4-3 0,-4-5-1,-8 0 2,4 0-3,12-4 3,-4-4-3,5-4 2,-14-5-1,-15 1 1,-18-1 0,-11 5-1,-13 0 1,-9 0-1,-7-1 1,-13-3-1</inkml:trace>
    </iact:actionData>
  </iact:action>
  <iact:action type="add" startTime="27091">
    <iact:property name="dataType"/>
    <iact:actionData xml:id="d2">
      <inkml:trace xmlns:inkml="http://www.w3.org/2003/InkML" xml:id="stk2" contextRef="#ctx0" brushRef="#br0">9067 12565 0,'0'0'7,"0"0"2,0 0 1,0 0-1,0 0 2,0 0-2,58 13 1,-17-9-1,13 0 1,8 0 0,-4 0-1,4 0 1,-4 1 0,0-1 2,0 0-5,8 0 2,5-4 1,7 0-1,5 0 1,-9 0-1,1 0 0,-9 0 1,0 0 0,0 0 0,5 0-1,7 0 1,9 0 0,8 0-1,1-4 1,-5 0 0,-5 0-1,-3-1 1,-4 1-1,8-4 1,8 4 0,-4 0-1,8-4 1,-8 3 0,-8 1 0,-9-4-1,-3 0 0,3-1 1,1 1 0,12 0 0,8 4-1,-8 0 0,0-1 1,-9 1 0,-8-4-1,-7 0 1,-1-1-1,0-3 2,0 0-3,0-1 2,-4 9 0,-9 0-1,-7 0 1,-1 4 0,-8 0-1,-4 0 1,-4 0 0,-4 0-1,-5 0 0,-3 0 1,-1 0 0,0 0 0,-3 0-1,-1 0 1,0 0-1,-4 0 1,1 0 0,-1 0-1,0 0 0,0 0 1,0 0 0,0 0-1,0 0 0,5 0 2,-9 0-2,4 0 0,0 0 1,0 0-1,-4 0 1,0 0-1,0 0 1,0 0 0,0 0-1,0 0 1,0 0-1,0 0 1,0 0-1,0 0 1,0 0 0,0 0-1,0 0 1,0 0-1,0 0 1,0 0-1,0 0 1,0 0-1,0 0 1</inkml:trace>
    </iact:actionData>
  </iact:action>
</iact:actions>
</file>

<file path=ppt/ink/inkAction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1752" units="cm"/>
          <inkml:channel name="Y" type="integer" max="6608"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0-11-28T02:50:12.716"/>
    </inkml:context>
    <inkml:brush xml:id="br0">
      <inkml:brushProperty name="width" value="0.05292" units="cm"/>
      <inkml:brushProperty name="height" value="0.05292" units="cm"/>
      <inkml:brushProperty name="color" value="#FF0000"/>
    </inkml:brush>
  </inkml:definitions>
  <iact:action type="add" startTime="4017">
    <iact:property name="dataType"/>
    <iact:actionData xml:id="d0">
      <inkml:trace xmlns:inkml="http://www.w3.org/2003/InkML" xml:id="stk0" contextRef="#ctx0" brushRef="#br0">6274 6810 0,'0'0'2,"0"0"-2,0 0 8,0 0 2,0 0 0,0 0-1,0 0 1,0 0 0,0 0 0,-66 29-1,-12 4 1,-47 25 1,5 13-3,9 3 4,24-3-3,8-5 1,9-8-1,12-8 1,8-5 0,13-3-1,8-5 2,8 0-3,9 0 2,8 5-1,12 7 1,17 9-1,4 4 1,12 1 0,5-5-1,8-5 0,8-3 1,20-4-1,9-5 1,13-4-1,-13-8 2,-8-4-2,4-4 0,-5-5 1,13 1-1,13-1 1,8-3-1,-4-5 2,-9-4-3,0-8 2,9 0-1,12-4 1,5-1 0,-9-3-1,-17-4 1,-12-5-1,-8 0 0,-5 0 1,9-3-1,4-10 1,13-7-1,-1-9 2,-12 1-2,-12-1 0,-17 4 1,-8 1 0,-9-5-1,-12-4 1,-8 1 1,-13-5-3,-7 4 1,-5 0 1,-9-4-1,-3-8 1,-5-5 0,-3-7 0,-18-5-1,-19-8 0,-30-4 1,-21 3-1,-12 14 1,0 12-1,-8 16 1,-13 13 0,5 16-1,12 17 0,12 8 1,4 8 0,5 5-1,4-1 2,12-3-3,16-5 2,17 0-1</inkml:trace>
    </iact:actionData>
  </iact:action>
  <iact:action type="add" startTime="8837">
    <iact:property name="dataType"/>
    <iact:actionData xml:id="d1">
      <inkml:trace xmlns:inkml="http://www.w3.org/2003/InkML" xml:id="stk1" contextRef="#ctx0" brushRef="#br0">3411 13977 0,'0'0'3,"0"0"-3,9-70 8,-1-5 2,0-32 0,0-26-1,1-28 3,-1-26-3,0-3 2,-8 4-2,-8 12 0,0 16 1,-1 22 0,9 28 1,-8 25-3</inkml:trace>
    </iact:actionData>
  </iact:action>
  <iact:action type="add" startTime="9616">
    <iact:property name="dataType"/>
    <iact:actionData xml:id="d2">
      <inkml:trace xmlns:inkml="http://www.w3.org/2003/InkML" xml:id="stk2" contextRef="#ctx0" brushRef="#br0">5786 12619 0,'0'0'7,"-58"33"1,21-8 2,4-4-1,4-9 1,4-3 0,4-5-1,-3-4 1,-9-4 0,-21-5-1,-25 1 1,-12 8 2,-8 12-5,8 30 3,16 24 0,26 25-1,28 9 1,29-9-1,42 4 1,49-4-1,46-17 1,33-28 0,4-29-1,-4-22 1,0-19-1,-13-18 1,-32-16-1,-42-4 1,-33-4 0,-29 0 0,-17-9-1,-16-20 0,-17-42 1,-28-41-1,-34-16 1,-33 24-1,-25 46 1,-12 45 0</inkml:trace>
    </iact:actionData>
  </iact:action>
  <iact:action type="add" startTime="15119">
    <iact:property name="dataType"/>
    <iact:actionData xml:id="d3">
      <inkml:trace xmlns:inkml="http://www.w3.org/2003/InkML" xml:id="stk3" contextRef="#ctx0" brushRef="#br0">9924 12623 0,'0'0'4,"0"0"-4,0 0 8,0 0 2,0 0-1,0 0 1,0 0 0,0 0-1,0 0 1,82 4-1,-11-8 0,24 0 1,0 0 0,4-4-1,5 4 5,12-1-9,16 1 5,4 4 0,-20 4-1,0 5 1,0-1 0,8 4-1,8 9 2,1 8-1,-17 4 1,-29 0-3,-17 5 2,-8-5 0,-4 0 0,4 4-2,4 5 2,-4 3-1,-8-3 0,-8-5 1,-13-4-1,-17-8 1,-8-5-1,-12-3 1,-12 4-2,-17 8 1,-25 4 2,-33 4-2,-46 4 1,-32-3 0,-47-1-1,-3-4 1,16-12-1,30-13 1,28-12 0,25-13-1,8-3 1,5-13-1,-5-17 0,-4-25 1,8-36 0,26-18-2,28 5 2</inkml:trace>
    </iact:actionData>
  </iact:action>
  <iact:action type="add" startTime="16516">
    <iact:property name="dataType"/>
    <iact:actionData xml:id="d4">
      <inkml:trace xmlns:inkml="http://www.w3.org/2003/InkML" xml:id="stk4" contextRef="#ctx0" brushRef="#br0">11372 13335 0,'0'0'5,"0"0"5,0 0-1,0 0 0,0 0 1,0 0-1,0 0 1,0 42 0,8 20-1,4 33 1,1 21-1,-5 0 1,-8-8 2,-4-1-4,-4 1 2,-1-5-1,1-11 1,4-22-1,-4-20 1,3-17-1</inkml:trace>
    </iact:actionData>
  </iact:action>
  <iact:action type="add" startTime="17055">
    <iact:property name="dataType"/>
    <iact:actionData xml:id="d5">
      <inkml:trace xmlns:inkml="http://www.w3.org/2003/InkML" xml:id="stk5" contextRef="#ctx0" brushRef="#br0">11310 13538 0,'0'0'6,"0"79"4,0-4 0,0 7 0</inkml:trace>
    </iact:actionData>
  </iact:action>
  <iact:action type="add" startTime="17565">
    <iact:property name="dataType"/>
    <iact:actionData xml:id="d6">
      <inkml:trace xmlns:inkml="http://www.w3.org/2003/InkML" xml:id="stk6" contextRef="#ctx0" brushRef="#br0">10569 15455 0,'0'0'6,"54"4"5,41 5-2,50 3 0,24-4 3,-3-8-3,16-8-1,-17-13 2,-28-24 0,-34-34-1,-41-33 1,-29-12-1</inkml:trace>
    </iact:actionData>
  </iact:action>
  <iact:action type="add" startTime="18781">
    <iact:property name="dataType"/>
    <iact:actionData xml:id="d7">
      <inkml:trace xmlns:inkml="http://www.w3.org/2003/InkML" xml:id="stk7" contextRef="#ctx0" brushRef="#br0">21951 13783 0,'0'0'5,"0"0"5,0 0 0,0 0-1,0 0 1,0 0-1,0 0 1,0 0 0,0 0-1,0 0 1,0 0-1,0 0 1,41 33-1,-33-25 1,1 0 0,3 1-1,1-1 1,3 0-1,1 0 1,3 1-1,5 3 1,8 1-1,5 3 1,7 1-1,1-5 1,-1 0-1,-4 1 3,-3-5-4,-5 0 2,-4 1-1,-4-1 2,-1-4-2,1 4 1,-4 1-1,0-5 0,-1 0 1,1 0-1,-5 0 1,1 0-1,0 1 2,-1-1-3,-3 0 2,-1 0 0,4-4-1,1 0 1,4 0-1,4 0 2,12 0-1,0 0-2,9 0 3,7-4-1,1 0-1,0 4-1,-4 0 3,-5 0-2,1-4 1,-9-1-1,0-3 1,0 0 0,-4-5-1,0 1 0,1-5 2,-1-7-2,4-9 1,4-13-1,1-4 0,-5-8 1,0-4 0,-4 0-1,4 0 0,5 4 2,3 0-2,1-4 0,-5-17 1,-4-24-1,-3-30 2,-1-16-2,-4-4 1,-5 8-1,-11 4 2,-1 5-2,1 16 1,-1 8-1,-4 0 1,-3-16-1,-5-17 1,0-12 0,-9-5-1,-7 1 0,-9-1 1,-8-8 0,-13 5-1,-16-17 0,-12-5 1,-13-16 0,0-4-1,25 29 0,12 29 2,13 21-3,4 12 2,0 8 1,-9 17-1,-11 8-2,-26 1 2,-20-5-1,-9 0 1,13 4 0,12-4 0,17 4-1,0 0 0,-9 5 2,-11 7-3,-14 1 3,-3 0-2,-1 3 0,13-3 1,0 0-1,-12-1 1,-17 1-1,-8 8 2,16 12-2,17 9 1,16 3 0,9 1-1,-9 0 1,-16 0-1,-17-1 1,-8 1 1,-4 8-3,13 4 2,-5 5-1,-8-1 1,-9 4 0,5 1-1,8 3 1,4 5-1,-12 0 1,-9-1-1,1 5 1,12 0 0,20 4-1,5 4 0,4-4 1,0 0 0,-1 0-1,10 0 1,7-4 0,17 4 0,16 0-1,13 0 1,8 4 0,9 0-1,12 1 0</inkml:trace>
    </iact:actionData>
  </iact:action>
  <iact:action type="add" startTime="20401">
    <iact:property name="dataType"/>
    <iact:actionData xml:id="d8">
      <inkml:trace xmlns:inkml="http://www.w3.org/2003/InkML" xml:id="stk8" contextRef="#ctx0" brushRef="#br0">19394 6794 0,'0'0'5,"0"0"7,0 0-5,-46 45 2,26-20 1,-9 8-1,-13 13 2,-24 12-2,-29 16 0,-25 1 3,12-5-5,22-12 3,28-12 0,29-5-1,16-4 1,9-3 0,17 7-1,20 9 0,33 20 1,29 5 0,29-1-1,33-12 0,34-29 1</inkml:trace>
    </iact:actionData>
  </iact:action>
  <iact:action type="add" startTime="34740">
    <iact:property name="dataType"/>
    <iact:actionData xml:id="d9">
      <inkml:trace xmlns:inkml="http://www.w3.org/2003/InkML" xml:id="stk9" contextRef="#ctx0" brushRef="#br0">12720 6657 0,'0'0'3,"0"0"-3,0 0 8,0 0 2,0 0 0,-37 79 0,29 16 0,0 79-1,-5 83 2,5 70-3,0 49 1,-9 34 1,1-4 0,-5-13-1,4-24 1,5-9 0,8-8-1,16 25 0,9 20 2,16 42-2,4 37 1,1-20-1,3-5 1,5-49 0,4-42-1,4-17 1,-17-53-1,-4-8 0,-8-34 1,-12-45 0,-1-41-1,-3-38 1,3-33 1,9-17-3,12-7 1,5-5 1,7-13 0,-7-7-1,-1-9 0,1-8 2,7-9-2,22 1 1,24-5-1,25 5 1,16-5 0,17-7-1,17-5 1,24-9 0,22-3 0,15-1-1,-7 1 1,24 0-1,4 12 1,-8 0-1,29 12 0,-4 9 1,-8-1 0,8 9-1,-17 0 1,1-4 0,3 8-1,-16-4 1,8 0-1,5 0 1,-17-12-1,12-1 1,4 1-1,-12-13 1,17-4 1,-5 0-3,-12-16 2,12-5-1,-7 0 1,-18-8 0,1-4-1,-9 0 1,-12-4-1,-4-5 1,-1-3 0,-11-1 0,-14 5-2,-15 8 2,-13 4 0,-13 0-1,5 0 0,-5 0 1,-3 8 0,-17 0-1,-13 1 2,-4-1-2,-8-4 0,1 0 2,3-4-3,-21 0 2,-4-4 1,-7-4-2,-10-5 0,1-7 1,-8-5 0,3-4-1,1-4 0,4-4 1,4-13 0,4-16-1,4-17 1,-12-8 0,8 0-1,0 12 1,0 9 0,-4-1-2,-9-11 3,-7-9-3,-1-9 3,-4-16-2,1-12 0,3-21 1,9-25 0,-1-29 0,13-16 0,13-9-1,-26-16 1,-11 8-1,-38 4 1,-38-21-1,5 34 1,-8 8 0,4 16-1,0-3 1,-1-5-1,5-4 0,8-4 1,-4-25 0,-4-13-1,0 30 1,-16 16-1,-18 25 1,-11 37 0,-9 21-1,8 21 0,17 24 1,4 9 0,5 4 0,-5-4-1,-9 4 1,-11 4 0,-9 4 0,-4 8-1,8 9 0,9 8 1,7 4-1,5 1 1,-8-5 0,-13-5-1,-28-3 1,-18 0-1,-7 4 1,12 8-1,12 9 1,-4 3-1,-12 9 1,-9 0-1,-3 0 1,-1 4 0,-12 4-1,-8 4 2,-9 1-3,9 3 2,-5 5 0,-4 3 0,-3 5-1,-30 8 0,-12 9 1,-21 7 0,-21 9-1,5 0 1,20 0-1,1 0 1,16-8-1,16 0 0,5-5 1,-1-3 0,9-5-1,-4 0 1,-13 1 0,0-5-1,5 4 1,-1 0 0,0 1 1,9-5-3,0 4 1,4-4 1,12 0 0,0 0-1,0-4 1,0-4-2,5 0 2,-1 4 0,1 0 0,-1-4-1,0 4 1,1 0 0,-1 4-2,-4 0 2,0 0 0,5 5 0,-5 3-1,-4 0 1,13 1-1,7 8 1,22-5-1,20-3 0,4-9 2,21-4-2,13 0 1</inkml:trace>
    </iact:actionData>
  </iact:action>
  <iact:action type="add" startTime="40799">
    <iact:property name="dataType"/>
    <iact:actionData xml:id="d10">
      <inkml:trace xmlns:inkml="http://www.w3.org/2003/InkML" xml:id="stk10" contextRef="#ctx0" brushRef="#br0">17160 7311 0,'0'0'3,"0"0"-3,0 0 7,-62 4 3,20-4 0,-24-4-1,-33-8 1,-21-9 0,-8 1 2,-17 3-5,-12 9 2,-13 16 1,-16 17 0,24 12 0,34 9-1,33 3 1,33-3 0,33-1-2,8 1 3,21 4-2,21 16 2,49 21-3,50 20 2,58 1-1,62-9 1,8-20 0,13-21-1,4-21 3,-29-28-3,-17-30 1,-4-25-1,-12-28 1,-17-17-1,-25-21 1,-37-16 0,-45-1-1,-38 5 0,-32 4 2,-30-4-3,-62-21 2,-57 8 1,-84 25-2,-28 63 0,-38 69 0,-45 67 1,25 54-1,62 0 4,94-29-6,63-38 3</inkml:trace>
    </iact:actionData>
  </iact:action>
  <iact:action type="add" startTime="44688">
    <iact:property name="dataType"/>
    <iact:actionData xml:id="d11">
      <inkml:trace xmlns:inkml="http://www.w3.org/2003/InkML" xml:id="stk11" contextRef="#ctx0" brushRef="#br0">22667 12607 0,'0'0'2,"0"0"-2,0 0 7,0 0 3,0 0-1,0 0 1,0 0 0,0 0-1,0 0 1,-42 37 0,38-33-1,0 0 1,0 0 0,4-4-1,-8 0 1,-1 0-1,-3 0 1,-5 0-1,-12 0 1,-12 0-1,-9 0 0,-8-4 1,-4 0-1,-4-4 1,0-5 1,0 1-3,0 0 3,-5-1-1,-7 1-1,-13-1 1,-5 5-1,10 4 1,7 0-1,13 4 2,8 0-2,-4 0 1,-13 4-1,-12 4 1,-8 1-1,0 7 1,4 1 0,21-1-1,8-3 1,16-1-1,9-4 1,8 1-1,0-1 1,8 0 0,1 0-1,3 1 1,0 3-1,5 1 1,0-1 0,-1 0-2,5 1 3,0-1-2,4 5 2,-1-1-3,5 5 3,5 4-2,3 4 1,4 8-1,-3 5 1,7-1 0,5 0-1,4 1 1,-9-1-1,9 1 1,4-1 0,-8-4-1,3-4 1,5 5-1,4-1 1,5 0 0,7 5-1,9 3 1,8 5-1,0-1 1,-4-3-1,-4-5 1,-5-7-1,1-6 2,4-3-1,12 0-2,13 0 2,3 0 0,1-4-1,-4-5 1,-9-8 0,-8-3 0,0-5-1,4-5 1,13-3-1,12-4 0,8-5 1,-3 1 0,-5-5 0,-9-4-1,-3-4 0,-9-4 1,-4 0-1,-3 0 1,-1 0-1,0-1 1,-4 1-1,-5 4 2,-7 5-2,-5-1 0,-8 4 1,-4 4-1,-4 1 1,0-1 0,-4-3 0,-1-1-1,-3 0 0,-5 0 2,-3 1-3,-5-1 3,-4-4-2,-4-4 1,-5-4-1,-3-8 0,-21-9 1,-4 0-1,-5 1 1,1 11 0,-1 5-1,1 8 1,4 5 0,0-1-1,-1 4 0,1 1 2,0 3-1,4-3-1,-13 4 1,5-1-1,4 1 0,4 3 1,4-3 0,4 0-1,8-5 0</inkml:trace>
    </iact:actionData>
  </iact:action>
  <iact:action type="add" startTime="46487">
    <iact:property name="dataType"/>
    <iact:actionData xml:id="d12">
      <inkml:trace xmlns:inkml="http://www.w3.org/2003/InkML" xml:id="stk12" contextRef="#ctx0" brushRef="#br0">21752 13799 0,'0'0'5,"0"0"4,0 0 1,0 0 0,0 0-1,0 0 1,62 33 0,-16-4-1,8 4 1,3 9-1,6-1 1,-10-8 0,1-4 1,-4 0-4,4-4 4,-1-4-2,-3 4 1,4 0-1,-5-1 2,1 1-1,-4 0-1,-5-4 1,0-1-1,-3-7 1,3-1 0,4-3-1,-3-5 0,7 0 2,9 4-2,4-4 0,1 0 1,-6-4 0,6-4 0,-1 0 0,0-8-1,0-5 1,-4 1-1,-5-5 0,1 0 1,4-4 0,-4 0-1,4 1 0,0-1 1,-4 0-1,3 0 3,-15 4-3,-5 1 1,-4-5-2,-4 4 2,-12 0 0,3-3-1,1-1 1,-4-4-1,-1-4 1,1-5 0,3-3 0,1 0-1,-4-1 0,3 1 1,5-5-1,0-3 2,4-14-2,4-7 0,-4-13 1,-8 0 1,-9 5-2,-4 7 1,1 9 0,-1 4 0,4 5-1,5-1 1,-1 0-1,1 0 2,-5 0-2,-3-4 0,-9 0 1,-9 0 0,-3-4 1,-5 4-2,1 4 0,3 5 1,1 3 0,8 5 0,-9 4-1,9-5 1,0-3 0,0-9-1,-4-8 1,-9-9-1,1 1 1,-5 4-2,0 4 3,1 4-2,-1 0 1,4 0 0,1 0-1,3 0 1,1 0-2,4 4 3,-1 0-2,-3-4 1,-4-4 0,-1-4-1,-4-9 0,1 1 1,3 3-1,0 5 1,9 8 0,0 4 0,4 5 0,0-5-1,-5 0 0,-7-8 1,-9-8-1,-8-1 1,-4-3 0,-1 3-1,5 9 1,4 4-1,9 4 0,-1-4 1,-4-8-1,-8-8 2,-4-5-2,0 0 1,-1 5-1,1-1 1,4-3 0,0-1 0,4 4 0,0 1-1,0 8 1,-8-5-1,-9 1 1,-12-5 0,-12 1-1,4 3 1,8 9-1,8 8 1,5 1-1,8-1 1,-1-4 0,5 0-1,-8 0 0,-1-4 1,-24-4 0,-8-9-1,-26-4 0,-3-3 2,12 11-2,12 5 1,17 4 0,9 4-1,-1 4 1,-12-4 0,-21 0 0,-17-4-1,-7 4 1,-1 4 0,13 5-1,-5-1 1,-8-4-1,-16-4 1,0 0-1,8 4 1,16 0 0,9 9-1,0 8 1,0 4-1,-4 4 1,-1 4 0,9 4 0,9 4-1,11 5 0,9 4 1,4-1-1,-4 1 1,-16 4 0,-13 4 0,-17 8 0,-12 5-1,4 7 0,-12 9 1,-9 9 0,-3 7-1,3 9 1,30-4-1,28-9 1,25-4 0,17-8-1,8-8 1,8-4-1,9-5 1,4-4-1,8-8 1,0-4-1</inkml:trace>
    </iact:actionData>
  </iact:action>
  <iact:action type="add" startTime="48484">
    <iact:property name="dataType"/>
    <iact:actionData xml:id="d13">
      <inkml:trace xmlns:inkml="http://www.w3.org/2003/InkML" xml:id="stk13" contextRef="#ctx0" brushRef="#br0">19874 6053 0,'0'0'9,"0"0"1,0 0 0,-58 82-1,-41 51 0,-59 57 4,-24 17-7,-12-8 4,8-21 1,8-20-2,37-38 0,46-38 1,29-19 0,20-22-1,21-12 1,13-8-1,8-5 1,12 5-1,21 4 2,41 8-2,59 8 0,61 1 1,42-18-1,12-28 1</inkml:trace>
    </iact:actionData>
  </iact:action>
  <iact:action type="add" startTime="94495">
    <iact:property name="dataType"/>
    <iact:actionData xml:id="d14">
      <inkml:trace xmlns:inkml="http://www.w3.org/2003/InkML" xml:id="stk14" contextRef="#ctx0" brushRef="#br0">14255 10276 0,'0'0'4,"0"0"-4,0 0 9,0 0-1,0 0 2,0 0 0,67-37 0,24 24-1,33 1 1,29 3-1,16 5 2,5 8-1,-4 1 0,-21 3 1,-17 4-3,-8 9 2,-12 4 0,-9 4-1,-20-4 0,-21-1 1,-16 1 1,-13-4-3,-8 4 2,-5 0-1,-7 8 0,-13 4 1,-9 17-1,-20 20 3,-20 22-4,-21 20 2,-13 4-1,-4-4 1,-4-9 0,-4-7-1,-5-18 2,-3-11-2,4-17 0,12-21 1,12-8 0,13-5 1,0 1-4,0-4 3,-4-1-1,-13-8 0,1-8 1,-9-8 0,-4-13-1,12-3 0,17-14 1,8-24 0,13-33 0,4-38-1,20-32 1,13-17-1,41-46 1,46-54 1,78-32-3</inkml:trace>
    </iact:actionData>
  </iact:action>
  <iact:action type="add" startTime="95508">
    <iact:property name="dataType"/>
    <iact:actionData xml:id="d15">
      <inkml:trace xmlns:inkml="http://www.w3.org/2003/InkML" xml:id="stk15" contextRef="#ctx0" brushRef="#br0">15778 8375 0,'0'0'5,"0"0"4,0 0 1,0 0 0,83 34-1,-13-22 1,17 4-1,20-3 1,22-9 2,15-12-4,22-13 1,4-8 0,-1-4 1,-3 4-1,-13 0 1,-4 4-1,-4 4 1,-1 5-1,9-5 2,1-4-2,-6-4 1,-7 0 0,16-4-1,13-12 1,12-30-1</inkml:trace>
    </iact:actionData>
  </iact:action>
</iact:actions>
</file>

<file path=ppt/ink/inkAction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1752" units="cm"/>
          <inkml:channel name="Y" type="integer" max="6608"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0-11-28T02:50:12.716"/>
    </inkml:context>
    <inkml:brush xml:id="br0">
      <inkml:brushProperty name="width" value="0.05292" units="cm"/>
      <inkml:brushProperty name="height" value="0.05292" units="cm"/>
      <inkml:brushProperty name="color" value="#FF0000"/>
    </inkml:brush>
  </inkml:definitions>
  <iact:action type="add" startTime="2571">
    <iact:property name="dataType"/>
    <iact:actionData xml:id="d0">
      <inkml:trace xmlns:inkml="http://www.w3.org/2003/InkML" xml:id="stk0" contextRef="#ctx0" brushRef="#br0">7739 3138 0,'0'0'2,"0"0"-1,0 0 8,0 0 0,0 0 1,0 0 0,112 66 0,33-16-1,57-17 3,34-8-2,41-9-1,38-7 1,12-1 0,20 0 0,-20 9-2,4-1 2,-21 1 0,9 8-1,-25 0 1,41-17-1,70-8 1</inkml:trace>
    </iact:actionData>
  </iact:action>
  <iact:action type="add" startTime="15813">
    <iact:property name="dataType"/>
    <iact:actionData xml:id="d1">
      <inkml:trace xmlns:inkml="http://www.w3.org/2003/InkML" xml:id="stk1" contextRef="#ctx0" brushRef="#br0">5559 5908 0,'0'0'3,"0"0"-3,0 0 13,0 0-10,-58 0 7,29 0 0,4 0-2,0 0 2,9 0 0,3 0-1,5 0 1,8 0 0,0 0-1,0 0 1,0 0 0,0 0-1,0 0 1,83-29-1,-42 25 1,4 0-1,13 4 1,9 0-1,7 4 1,9-4-1,0-4 1,8-1 2,0 5-4,8 0 1,13 5 2,8-1-2,4-4 1,4-4-2,13-1 3,12 5-2,29 5 0</inkml:trace>
    </iact:actionData>
  </iact:action>
  <iact:action type="add" startTime="24401">
    <iact:property name="dataType"/>
    <iact:actionData xml:id="d2">
      <inkml:trace xmlns:inkml="http://www.w3.org/2003/InkML" xml:id="stk2" contextRef="#ctx0" brushRef="#br0">15579 5121 0,'0'0'2,"0"0"-2,0 0 8,0 0 2,0 0 1,0 0-2,0 0 0,79 13 1,41-5-1,66 0 1,29-8 1,33 0-2,38-8 1,16-9-1,4 1 1,9-5 0,7-4-1,18-8 0,11-13 1</inkml:trace>
    </iact:actionData>
  </iact:action>
</iact:actions>
</file>

<file path=ppt/ink/inkAction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1752" units="cm"/>
          <inkml:channel name="Y" type="integer" max="6608"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0-11-28T02:50:12.716"/>
    </inkml:context>
    <inkml:brush xml:id="br0">
      <inkml:brushProperty name="width" value="0.05292" units="cm"/>
      <inkml:brushProperty name="height" value="0.05292" units="cm"/>
      <inkml:brushProperty name="color" value="#FF0000"/>
    </inkml:brush>
  </inkml:definitions>
  <iact:action type="add" startTime="19532">
    <iact:property name="dataType"/>
    <iact:actionData xml:id="d0">
      <inkml:trace xmlns:inkml="http://www.w3.org/2003/InkML" xml:id="stk0" contextRef="#ctx0" brushRef="#br0">12000 13998 0,'0'0'2,"0"0"-2,0 0 7,0 0 3,0 0-1,0 0 1,0 0 0,0 0-1,-41 0 1,37 0-1,0 0 1,0 0 0,0 0-1,4 0 1,0 0-1,0 0 1,0 4-1,0-4 1,0 0 0,0 0-1,0 0 0,103 29 1,-49-25 0,8 0 0,4 0-2,-8 1 3,-8-1-2,-9 0 1,-4 0-1,0 0 2,1 4-3,-1 1 2,4-1-1,1 0 1,-1 1 0,0-1-1,-3 0 0,3-4 1,-4 0 0,5-4-1,-5 0 1,4 0-1,1 0 1,-5 0-1,0 0 1,-4 0-1,0 0 1,0 0 0,0 0-1,5 5 2,-5-1-2,4 0 1,4 0 0,1 0 0,-1-4 0,1 0-1,-1 0 0,0 0 1,5-4 0,-1 0-1,1 0 1,-5 0-1,1-1 1,-5 1 0,-4 0-1,0 4 1,0 0-1,4 0 0,5 4 1,3 0-1,1 1 1,3-1 0,1-4 0,8-4-1,-8-1 1,3 1-1,1 0 1,-4 0-1,-9 0 1,-4 0 0,1 0-1,3-1 1,5-7-1,7-13 0</inkml:trace>
    </iact:actionData>
  </iact:action>
  <iact:action type="add" startTime="21889">
    <iact:property name="dataType"/>
    <iact:actionData xml:id="d1">
      <inkml:trace xmlns:inkml="http://www.w3.org/2003/InkML" xml:id="stk1" contextRef="#ctx0" brushRef="#br0">11454 15633 0,'0'0'6,"0"0"4,0 0 0,0 0-1,0 0 1,0 0-1,42 13 1,-17-9-1,8 0 1,-4 0 0,4 0-1,0 0 1,0 1 2,0-1-5,-4 0 3,0 4 0,0 0-1,4 1 1,-12-1-1,3 0 0,1-4 3,0 1-5,0-1 3,0 0 0,4 0-1,0-4 1,4 0 0,4 0-1,4 0 0,5 0 1,8 0 0,0 0 0,3 4-1,-3 0 2,0 0-2,-4 1 1,-9-1 0,5 0 0,-13 0-1,4-4 1,-8 0-1,8 0 1,4 0-1,5 0 1,8-4-1,0 4 0,-1 0 1,1 0 0,0 0-1,0 4 1,-5 0 0,1-4-1,-5 0 1,-3 0 0,-1 0-1,5 0 0,-1-4 1,9 0-1,4 0 1,4 0-1,4-1 2,-4 1-2,-4 4 1,0 0-1,-8 0 2,-5 4-3,-3-4 1,-1 0 2,-8 0-2,0 0 1,0-4-1,0 0 1,-4 0-1,0 0 0,4 0 1,13 0 0,16-5 0,33-11-1</inkml:trace>
    </iact:actionData>
  </iact:action>
  <iact:action type="add" startTime="50513">
    <iact:property name="dataType"/>
    <iact:actionData xml:id="d2">
      <inkml:trace xmlns:inkml="http://www.w3.org/2003/InkML" xml:id="stk2" contextRef="#ctx0" brushRef="#br0">14127 14031 0,'0'0'3,"0"0"-3,0 0 7,0 0 3,0 0 0,0 0-1,0 0 1,99 54-1,-3-42 2,19 1-2,1-5 1,-8 0 1,-5-4 13,1-8-23,12-4 2,-5-9 6,9-3 0</inkml:trace>
    </iact:actionData>
  </iact:action>
  <iact:action type="add" startTime="68495">
    <iact:property name="dataType"/>
    <iact:actionData xml:id="d3">
      <inkml:trace xmlns:inkml="http://www.w3.org/2003/InkML" xml:id="stk3" contextRef="#ctx0" brushRef="#br0">16270 13894 0,'0'0'4,"0"0"-4,0 0 9,0 0 0,0 0 1,0 0-1,0 0 0,42 0 2,40 5-1,42-1-1,34 8 0,20 9 3,8-1-4,4 14 2,5 7 0,-9-4-1,-8 1 1,-5-9-1,-15-9 1,-22-7 0,-12-9-1,5-12 1,-1-17-1,8-13 0</inkml:trace>
    </iact:actionData>
  </iact:action>
  <iact:action type="add" startTime="69116">
    <iact:property name="dataType"/>
    <iact:actionData xml:id="d4">
      <inkml:trace xmlns:inkml="http://www.w3.org/2003/InkML" xml:id="stk4" contextRef="#ctx0" brushRef="#br0">16676 15551 0,'0'0'8,"0"0"2,0 0 0,0 0-1,82-9 1,-7 5-1,41-8 1,33-1 0,16 1 1,13-5-3,0 9 1,-4 0 1,0 12-1,3 4 1,10 9 0,3 8 0,4-1-1,1-7 0,8-1 2,-9-16-2,25-16 1,21-13-1</inkml:trace>
    </iact:actionData>
  </iact:action>
  <iact:action type="add" startTime="84718">
    <iact:property name="dataType"/>
    <iact:actionData xml:id="d5">
      <inkml:trace xmlns:inkml="http://www.w3.org/2003/InkML" xml:id="stk5" contextRef="#ctx0" brushRef="#br0">13817 13985 0,'0'0'3,"0"0"-2,0 0 9,0 0-1,-42-20 1,38 16-1,0-1 0,0 1 1,0 0-1,4 4 1,0 0-1,0 0 1,0 0 0,0 4-1,0 0 1,0 5-1,-8 11 1,-1 9-1,-3 9 1,-1 3-1,-3 1 2,4-1-2,-5-4 0,13-4 0,0-4 2,4 0-2,0-4 1,4 0-1,0-4 1,0-5-1,-4 1 1,0-5 1,-4 1-3,-4-1 2,-5 0-1</inkml:trace>
    </iact:actionData>
  </iact:action>
  <iact:action type="add" startTime="85133">
    <iact:property name="dataType"/>
    <iact:actionData xml:id="d6">
      <inkml:trace xmlns:inkml="http://www.w3.org/2003/InkML" xml:id="stk6" contextRef="#ctx0" brushRef="#br0">13407 14106 0,'0'0'8,"0"0"3,0 0-2,0 0 0,0 0 2,4 49-3,9-16 3,12 13-2,20 20 0,21 13 1,13-1-1,-9-3 3,-16-17-4,-13-12 1,-12-13 1,-8-9-1,-4-7 1,-5-9 0,-4-4-1,1-4 1,3-4 0,9-16 0,32-59-1,51-112 0</inkml:trace>
    </iact:actionData>
  </iact:action>
</iact:actions>
</file>

<file path=ppt/ink/inkAction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1752" units="cm"/>
          <inkml:channel name="Y" type="integer" max="6608"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0-11-28T02:50:12.716"/>
    </inkml:context>
    <inkml:brush xml:id="br0">
      <inkml:brushProperty name="width" value="0.05292" units="cm"/>
      <inkml:brushProperty name="height" value="0.05292" units="cm"/>
      <inkml:brushProperty name="color" value="#FF0000"/>
    </inkml:brush>
  </inkml:definitions>
  <iact:action type="add" startTime="9767">
    <iact:property name="dataType"/>
    <iact:actionData xml:id="d0">
      <inkml:trace xmlns:inkml="http://www.w3.org/2003/InkML" xml:id="stk0" contextRef="#ctx0" brushRef="#br0">4280 7531 0,'0'0'2,"0"0"-2,0 0 7,0 0 3,0 0-1,0 0 1,0 0 0,0 0-1,0 0 1,0 0-1,0 0 1,-16 45 0,32-36-1,1 3 0,8 0 1,8 1-1,0-1 1,8 1 0,-8-5-1,9 0 1,-9 1-1,8-5 1,-12 0 0,8 0 0,-4 4-1,0 1 4,1-1-7,-1 0 4,0 0 0,4 1-1,4-1 2,5-4-2,8 0 1,4 0 0,-5-4 0,5 0-1,-4 0 1,-8 0 0,-5 0-2,-8 0 3,-4 4-2,-4 1 2,-4-1-3,-5 0 2,1-4-2,-5 0 2,0-4-1,5-9 1</inkml:trace>
    </iact:actionData>
  </iact:action>
  <iact:action type="add" startTime="16451">
    <iact:property name="dataType"/>
    <iact:actionData xml:id="d1">
      <inkml:trace xmlns:inkml="http://www.w3.org/2003/InkML" xml:id="stk1" contextRef="#ctx0" brushRef="#br0">11955 7473 0,'0'0'1,"0"0"5,0 0 3,0 0 1,0 0-1,0 0 1,0 0-1,0 0 1,91-21-1,-12 17 1,24 0 0,13-4-1,4-1 3,-4 1-6,12 4 5,-4 4-1,0 0-1,-12-4 1,-9 0-1,5-1 1,12 5 0,16 5-1,9-5 1,8-5-1,0 1 1,-4-4 0,0 8-1,-8-4 1,-9 0-1,-8 0 1,5-1 0,3 5-1,1 0 0,-1 0 1,0-4 0,1 0-1,-1 4 1,1 4 0,-9-4-1,0-4 0,8 0 1,9 0 0,20 0 0,1 0-1,3-1 1,5 1-1,-9 0 1,-4 0-1,-8-8 1,-8-13-1</inkml:trace>
    </iact:actionData>
  </iact:action>
  <iact:action type="add" startTime="17374">
    <iact:property name="dataType"/>
    <iact:actionData xml:id="d2">
      <inkml:trace xmlns:inkml="http://www.w3.org/2003/InkML" xml:id="stk2" contextRef="#ctx0" brushRef="#br0">11943 8293 0,'0'0'6,"0"0"4,0 0-1,0 0 0,0 0 0,49 24 2,26-11-2,41 3 1,24-3 0,9-1 1,0 1-3,8-5 3,5 0-2,-1 1 1,-4-1-1,0 0 1,1 0 0,-1 1-1,-4-1 0,-4 0 1,4-4-1,4-4 1,5-4 0,3 0 0,-12 0 1,9-4-3,-5 3 2,-8 5-1,0 0 1,0 0 0,4 0 0,12 5 0,9-1-2,8-4 2,0-4-1,17-1 1,3-7-1,1 0 1,-4-9 1,32-16-1,42-17-2</inkml:trace>
    </iact:actionData>
  </iact:action>
  <iact:action type="add" startTime="22485">
    <iact:property name="dataType"/>
    <iact:actionData xml:id="d3">
      <inkml:trace xmlns:inkml="http://www.w3.org/2003/InkML" xml:id="stk3" contextRef="#ctx0" brushRef="#br0">21955 8595 0,'0'0'3,"0"0"-3,0 0 9,-54 25 1,5-9-1,-22 9 1,-20 0 0,-33-4-1,-33-9 3,-21-16-5,-33-17 3,-8-12 0,37 0-1,12 0 1,38 4-1,36 0 1,30-4-1,21-13 1,12-16-1,16-21 1,29-33 0,42-45-1,46-38 1,28-4 0,-4 29-1,8 25 1,13 25-1,4 37 1,-4 37 0,-21 38-1,21 41 1,41 54 0,29 49-1,4 42 1,-32-4-1,-38-21 1,-34-25-1,-36-24 1,-42-26 0,-33-16-1,-33 4 1,-41 13-1,-75 16 1,-70-8-1,-62-17 1,-58-29-1,0-33 1,-13-24 0,63-22 0,74-12-1,78 1 0</inkml:trace>
    </iact:actionData>
  </iact:action>
  <iact:action type="add" startTime="25073">
    <iact:property name="dataType"/>
    <iact:actionData xml:id="d4">
      <inkml:trace xmlns:inkml="http://www.w3.org/2003/InkML" xml:id="stk4" contextRef="#ctx0" brushRef="#br0">5062 6628 0,'0'0'7,"0"0"2,0 0 1,0 0 0,-45-16-1,28 7 1,-4-3-1,5-1 1,-1 1-1,1 4 1,-1 4 0,1 4-1,-13 4 1,-21 12-1,-16 13 1,-13 17-1,1 8 3,-5 8-5,21 12 3,0 9 0,20 4-1,18-4 0,24-13 2,8-3-2,25-5 0,8-4 1,9-9-1,0-7 1,-1-5 0,-7 0-1,-1 0 1,-4-3-1,-4-1 1,-4-4-1,0-4 1,4-1-1,9-7 1,3-5 0,9-8-1,8-8 1,13-8-1,3-9 2,1-8-3,-17-4 2,-8-4-1,-9-13 1,-3-20 0,-9-17-1,-4-17 1,-9-7 0,-7 11-1,-13 22 1,-13 3-1,-24 9 1,-33 12-1,-25 21 1,-1 20 0,9 18-1,21 3 0</inkml:trace>
    </iact:actionData>
  </iact:action>
  <iact:action type="add" startTime="29139">
    <iact:property name="dataType"/>
    <iact:actionData xml:id="d5">
      <inkml:trace xmlns:inkml="http://www.w3.org/2003/InkML" xml:id="stk5" contextRef="#ctx0" brushRef="#br0">3552 7932 0,'0'0'3,"0"0"-3</inkml:trace>
    </iact:actionData>
  </iact:action>
  <iact:action type="add" startTime="29513">
    <iact:property name="dataType"/>
    <iact:actionData xml:id="d6">
      <inkml:trace xmlns:inkml="http://www.w3.org/2003/InkML" xml:id="stk6" contextRef="#ctx0" brushRef="#br0">5923 8160 0,'0'0'5,"0"0"4,0 0 1</inkml:trace>
    </iact:actionData>
  </iact:action>
  <iact:action type="add" startTime="39184">
    <iact:property name="dataType"/>
    <iact:actionData xml:id="d7">
      <inkml:trace xmlns:inkml="http://www.w3.org/2003/InkML" xml:id="stk7" contextRef="#ctx0" brushRef="#br0">16407 8483 0,'0'0'1,"0"0"3</inkml:trace>
    </iact:actionData>
  </iact:action>
  <iact:action type="add" startTime="39954">
    <iact:property name="dataType"/>
    <iact:actionData xml:id="d8">
      <inkml:trace xmlns:inkml="http://www.w3.org/2003/InkML" xml:id="stk8" contextRef="#ctx0" brushRef="#br0">15579 9025 0,'0'0'6,"0"0"3,0 0 1,0 0 0,0 0-1,0 0 1,0 0 0,0 0-1,0 0 2,0 0-2,46 34 0,-21-34 2,-1 0-2,10 0 1,3-5-1,8 1 1,9 0 0,4 0-1,4 0 1,-8 0-2,4 0 5,4-1-6,12 1 3,21-4-1,9 0 1,3-1 0,-3 5-1,-17 0 1,-9 4 0,-7 0 0,3 0-1,5 0 1,8 4-1,8 0 1,-4-4 0,-13 0-1,-11 0 1,-9 0-1,-9 0 1,-7 0 0,-5 5-1,-4-5 1,-4 0 0,0 0-1,0 0 0,12-5 1</inkml:trace>
    </iact:actionData>
  </iact:action>
  <iact:action type="add" startTime="40774">
    <iact:property name="dataType"/>
    <iact:actionData xml:id="d9">
      <inkml:trace xmlns:inkml="http://www.w3.org/2003/InkML" xml:id="stk9" contextRef="#ctx0" brushRef="#br0">14984 10176 0,'0'0'7,"0"0"0,0 0 3,0 0 0,0 0-1,53 0 1,1-4 0,21 0-2,16-4 3,4 0-2,8-5 2,21-3-2,13-1 2,12 0-1,-9 5-1,-3 0 1,-17-1-1,-8 5 2,4 0-3,-17 4 2,-8-5 0,-17-11-2</inkml:trace>
    </iact:actionData>
  </iact:action>
  <iact:action type="add" startTime="41877">
    <iact:property name="dataType"/>
    <iact:actionData xml:id="d10">
      <inkml:trace xmlns:inkml="http://www.w3.org/2003/InkML" xml:id="stk10" contextRef="#ctx0" brushRef="#br0">15579 11054 0,'0'0'6,"0"0"4,0 0 0,0 0-1,0 0 1,0 0 0,83-29-1,0 4 1,24-4-1,5 0 1,-13 5 2,-3-1-5,-10 0 3,5 8-1,9 5 1,7 4 0,-3 3 0,-13 5-1,-17 0 1,-12 0-1,-12 0 1,-5 0-1,1 0 1</inkml:trace>
    </iact:actionData>
  </iact:action>
  <iact:action type="add" startTime="42561">
    <iact:property name="dataType"/>
    <iact:actionData xml:id="d11">
      <inkml:trace xmlns:inkml="http://www.w3.org/2003/InkML" xml:id="stk11" contextRef="#ctx0" brushRef="#br0">15286 11936 0,'0'0'5,"0"0"4,0 0 1,0 0 0,62 8-1,-4-4 0,37 1 2,41-5-3,50-9 5,30-7-7,-5-1 5,-17 1-1,-24 3-1,-30 1 1,-11 8 0,-5 0-1,-8-1 1,-9 1-1,-8-4 1,-3-4-1</inkml:trace>
    </iact:actionData>
  </iact:action>
  <iact:action type="add" startTime="43278">
    <iact:property name="dataType"/>
    <iact:actionData xml:id="d12">
      <inkml:trace xmlns:inkml="http://www.w3.org/2003/InkML" xml:id="stk12" contextRef="#ctx0" brushRef="#br0">15885 12603 0,'0'0'7,"0"0"2,0 0 1,0 0 0,0 0-1,0 0 1,87 45-1,4-28 1,25-5 0,17-4-1,7-3 2,5-1-2,-4 0 1,-17 0 0,-8-8-1,0-4 1,-9-5 0,-8-3 1,-12-5-3</inkml:trace>
    </iact:actionData>
  </iact:action>
  <iact:action type="add" startTime="43725">
    <iact:property name="dataType"/>
    <iact:actionData xml:id="d13">
      <inkml:trace xmlns:inkml="http://www.w3.org/2003/InkML" xml:id="stk13" contextRef="#ctx0" brushRef="#br0">15252 13845 0,'0'0'7,"46"0"4,16 4-2,54 0 1,49-4-1,38-4 3,33-9-5,-4-16 3,-5-20 0,13-34 0,4-50-2</inkml:trace>
    </iact:actionData>
  </iact:action>
  <iact:action type="add" startTime="48638">
    <iact:property name="dataType"/>
    <iact:actionData xml:id="d14">
      <inkml:trace xmlns:inkml="http://www.w3.org/2003/InkML" xml:id="stk14" contextRef="#ctx0" brushRef="#br0">19274 10292 0,'0'0'4,"0"0"-4,0 0 7,91-8 3,0 4 0,37-4-1,38-5 6,20 1-8,8-1 2,5 1 0,-9 8 1,-12 8 0,-12 13-1,-34 16 1</inkml:trace>
    </iact:actionData>
  </iact:action>
  <iact:action type="add" startTime="49005">
    <iact:property name="dataType"/>
    <iact:actionData xml:id="d15">
      <inkml:trace xmlns:inkml="http://www.w3.org/2003/InkML" xml:id="stk15" contextRef="#ctx0" brushRef="#br0">20192 12375 0,'0'0'6,"0"0"3,0 0 1,71-8 0,-1-5 0,42-7 0,37-1-1,16 0 2,-3 0-1,-18 5 0,-11-1 0</inkml:trace>
    </iact:actionData>
  </iact:action>
  <iact:action type="add" startTime="49424">
    <iact:property name="dataType"/>
    <iact:actionData xml:id="d16">
      <inkml:trace xmlns:inkml="http://www.w3.org/2003/InkML" xml:id="stk16" contextRef="#ctx0" brushRef="#br0">18612 14271 0,'0'0'6,"0"0"2,0 0 2,41 21 0,42-21-1,91-8 1,74-17 2,58-21-5,-8-8 3,-37-4-1,-34-4 1</inkml:trace>
    </iact:actionData>
  </iact:action>
  <iact:action type="add" startTime="51804">
    <iact:property name="dataType"/>
    <iact:actionData xml:id="d17">
      <inkml:trace xmlns:inkml="http://www.w3.org/2003/InkML" xml:id="stk17" contextRef="#ctx0" brushRef="#br0">1665 8243 0,'0'0'3,"-49"-8"-3,16-1 7,0 1 3,-1-4 0,1-1-1,-8-12 1,-9-16-1,-8-29 1,9-26 1,16-15-3,24-26 1,18-25 2,57-45-2,58-29 1,25 46-1,-8 49 1</inkml:trace>
    </iact:actionData>
  </iact:action>
  <iact:action type="add" startTime="52085">
    <iact:property name="dataType"/>
    <iact:actionData xml:id="d18">
      <inkml:trace xmlns:inkml="http://www.w3.org/2003/InkML" xml:id="stk18" contextRef="#ctx0" brushRef="#br0">1897 7361 0,'-74'41'7,"-67"34"3,-8-1-1</inkml:trace>
    </iact:actionData>
  </iact:action>
  <iact:action type="add" startTime="58946">
    <iact:property name="dataType"/>
    <iact:actionData xml:id="d19">
      <inkml:trace xmlns:inkml="http://www.w3.org/2003/InkML" xml:id="stk19" contextRef="#ctx0" brushRef="#br0">11285 14785 0,'0'0'4,"0"0"-4,0 0 7,0 0 3,0 0 0,0 0-1,0 0 1,0 0-1,-25 41 1,25-37 0,0 0-1,0-4 1,0 0-1,0 0 1,0 0-1,0 0 0,0 0 1,4 0-1,0 0 1,9 0 0,-13 0-1,91-12 1,12 4 1,25-5-3,21 1 3,17-1-1,12 1 0,0-1 1,-5 1-4,-7 0 4,3-5-2,-3 0 1,-13 1 0,-8 3-1,0 5 2,8 8-3,8 8 2,9 5-1,-5 3 1,9 1-1,-9 0 1,1-9 1,-1-12-4</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E6E4EC51-86E0-4B45-8762-D2553C18FF50}"/>
              </a:ext>
            </a:extLst>
          </p:cNvPr>
          <p:cNvSpPr>
            <a:spLocks noGrp="1" noChangeArrowheads="1"/>
          </p:cNvSpPr>
          <p:nvPr>
            <p:ph type="hdr" sz="quarter"/>
          </p:nvPr>
        </p:nvSpPr>
        <p:spPr bwMode="auto">
          <a:xfrm>
            <a:off x="0" y="0"/>
            <a:ext cx="2928938"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vl1pPr>
          </a:lstStyle>
          <a:p>
            <a:pPr>
              <a:defRPr/>
            </a:pPr>
            <a:endParaRPr lang="en-US" altLang="zh-CN"/>
          </a:p>
        </p:txBody>
      </p:sp>
      <p:sp>
        <p:nvSpPr>
          <p:cNvPr id="52227" name="Rectangle 3">
            <a:extLst>
              <a:ext uri="{FF2B5EF4-FFF2-40B4-BE49-F238E27FC236}">
                <a16:creationId xmlns:a16="http://schemas.microsoft.com/office/drawing/2014/main" id="{18DF6425-6F03-4F47-A705-CDC2D01A94F7}"/>
              </a:ext>
            </a:extLst>
          </p:cNvPr>
          <p:cNvSpPr>
            <a:spLocks noGrp="1" noChangeArrowheads="1"/>
          </p:cNvSpPr>
          <p:nvPr>
            <p:ph type="dt" idx="1"/>
          </p:nvPr>
        </p:nvSpPr>
        <p:spPr bwMode="auto">
          <a:xfrm>
            <a:off x="3830638" y="0"/>
            <a:ext cx="2928937"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zh-CN"/>
          </a:p>
        </p:txBody>
      </p:sp>
      <p:sp>
        <p:nvSpPr>
          <p:cNvPr id="3076" name="Rectangle 4">
            <a:extLst>
              <a:ext uri="{FF2B5EF4-FFF2-40B4-BE49-F238E27FC236}">
                <a16:creationId xmlns:a16="http://schemas.microsoft.com/office/drawing/2014/main" id="{45887695-3151-4BA6-9B7F-75CF78C04AC0}"/>
              </a:ext>
            </a:extLst>
          </p:cNvPr>
          <p:cNvSpPr>
            <a:spLocks noGrp="1" noRot="1" noChangeAspect="1" noChangeArrowheads="1" noTextEdit="1"/>
          </p:cNvSpPr>
          <p:nvPr>
            <p:ph type="sldImg" idx="2"/>
          </p:nvPr>
        </p:nvSpPr>
        <p:spPr bwMode="auto">
          <a:xfrm>
            <a:off x="912813" y="739775"/>
            <a:ext cx="4933950" cy="37004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9" name="Rectangle 5">
            <a:extLst>
              <a:ext uri="{FF2B5EF4-FFF2-40B4-BE49-F238E27FC236}">
                <a16:creationId xmlns:a16="http://schemas.microsoft.com/office/drawing/2014/main" id="{1D262CDB-21AB-494B-8155-164E1DC8090C}"/>
              </a:ext>
            </a:extLst>
          </p:cNvPr>
          <p:cNvSpPr>
            <a:spLocks noGrp="1" noChangeArrowheads="1"/>
          </p:cNvSpPr>
          <p:nvPr>
            <p:ph type="body" sz="quarter" idx="3"/>
          </p:nvPr>
        </p:nvSpPr>
        <p:spPr bwMode="auto">
          <a:xfrm>
            <a:off x="900113" y="4687888"/>
            <a:ext cx="4959350" cy="44402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52230" name="Rectangle 6">
            <a:extLst>
              <a:ext uri="{FF2B5EF4-FFF2-40B4-BE49-F238E27FC236}">
                <a16:creationId xmlns:a16="http://schemas.microsoft.com/office/drawing/2014/main" id="{FE4A65D9-197D-4B1F-A843-94A8DE9447E2}"/>
              </a:ext>
            </a:extLst>
          </p:cNvPr>
          <p:cNvSpPr>
            <a:spLocks noGrp="1" noChangeArrowheads="1"/>
          </p:cNvSpPr>
          <p:nvPr>
            <p:ph type="ftr" sz="quarter" idx="4"/>
          </p:nvPr>
        </p:nvSpPr>
        <p:spPr bwMode="auto">
          <a:xfrm>
            <a:off x="0" y="9374188"/>
            <a:ext cx="2928938" cy="4937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vl1pPr>
          </a:lstStyle>
          <a:p>
            <a:pPr>
              <a:defRPr/>
            </a:pPr>
            <a:endParaRPr lang="en-US" altLang="zh-CN"/>
          </a:p>
        </p:txBody>
      </p:sp>
      <p:sp>
        <p:nvSpPr>
          <p:cNvPr id="52231" name="Rectangle 7">
            <a:extLst>
              <a:ext uri="{FF2B5EF4-FFF2-40B4-BE49-F238E27FC236}">
                <a16:creationId xmlns:a16="http://schemas.microsoft.com/office/drawing/2014/main" id="{31811ED4-0F5A-42E0-934A-C6632DD41DA4}"/>
              </a:ext>
            </a:extLst>
          </p:cNvPr>
          <p:cNvSpPr>
            <a:spLocks noGrp="1" noChangeArrowheads="1"/>
          </p:cNvSpPr>
          <p:nvPr>
            <p:ph type="sldNum" sz="quarter" idx="5"/>
          </p:nvPr>
        </p:nvSpPr>
        <p:spPr bwMode="auto">
          <a:xfrm>
            <a:off x="3830638" y="9374188"/>
            <a:ext cx="2928937" cy="4937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50BB9B1A-0146-495A-9DDB-884915A7F35D}"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AC7C1C90-AFAF-4577-9266-A55A4FF2231A}"/>
              </a:ext>
            </a:extLst>
          </p:cNvPr>
          <p:cNvGrpSpPr>
            <a:grpSpLocks/>
          </p:cNvGrpSpPr>
          <p:nvPr/>
        </p:nvGrpSpPr>
        <p:grpSpPr bwMode="auto">
          <a:xfrm>
            <a:off x="0" y="2438400"/>
            <a:ext cx="9009063" cy="1052513"/>
            <a:chOff x="0" y="1536"/>
            <a:chExt cx="5675" cy="663"/>
          </a:xfrm>
        </p:grpSpPr>
        <p:grpSp>
          <p:nvGrpSpPr>
            <p:cNvPr id="5" name="Group 3">
              <a:extLst>
                <a:ext uri="{FF2B5EF4-FFF2-40B4-BE49-F238E27FC236}">
                  <a16:creationId xmlns:a16="http://schemas.microsoft.com/office/drawing/2014/main" id="{3F039E44-055E-48A7-A338-4BF673CD9B4D}"/>
                </a:ext>
              </a:extLst>
            </p:cNvPr>
            <p:cNvGrpSpPr>
              <a:grpSpLocks/>
            </p:cNvGrpSpPr>
            <p:nvPr/>
          </p:nvGrpSpPr>
          <p:grpSpPr bwMode="auto">
            <a:xfrm>
              <a:off x="183" y="1604"/>
              <a:ext cx="448" cy="299"/>
              <a:chOff x="720" y="336"/>
              <a:chExt cx="624" cy="432"/>
            </a:xfrm>
          </p:grpSpPr>
          <p:sp>
            <p:nvSpPr>
              <p:cNvPr id="12" name="Rectangle 4">
                <a:extLst>
                  <a:ext uri="{FF2B5EF4-FFF2-40B4-BE49-F238E27FC236}">
                    <a16:creationId xmlns:a16="http://schemas.microsoft.com/office/drawing/2014/main" id="{7FB46C89-0ECE-41DE-9D06-DC9346C1ED98}"/>
                  </a:ext>
                </a:extLst>
              </p:cNvPr>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3" name="Rectangle 5">
                <a:extLst>
                  <a:ext uri="{FF2B5EF4-FFF2-40B4-BE49-F238E27FC236}">
                    <a16:creationId xmlns:a16="http://schemas.microsoft.com/office/drawing/2014/main" id="{80EE2767-2928-4F8F-982A-5656C85826EB}"/>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6" name="Group 6">
              <a:extLst>
                <a:ext uri="{FF2B5EF4-FFF2-40B4-BE49-F238E27FC236}">
                  <a16:creationId xmlns:a16="http://schemas.microsoft.com/office/drawing/2014/main" id="{36F522C5-1D4C-40E2-9B41-3CDB763EAD6C}"/>
                </a:ext>
              </a:extLst>
            </p:cNvPr>
            <p:cNvGrpSpPr>
              <a:grpSpLocks/>
            </p:cNvGrpSpPr>
            <p:nvPr/>
          </p:nvGrpSpPr>
          <p:grpSpPr bwMode="auto">
            <a:xfrm>
              <a:off x="261" y="1870"/>
              <a:ext cx="465" cy="299"/>
              <a:chOff x="912" y="2640"/>
              <a:chExt cx="672" cy="432"/>
            </a:xfrm>
          </p:grpSpPr>
          <p:sp>
            <p:nvSpPr>
              <p:cNvPr id="10" name="Rectangle 7">
                <a:extLst>
                  <a:ext uri="{FF2B5EF4-FFF2-40B4-BE49-F238E27FC236}">
                    <a16:creationId xmlns:a16="http://schemas.microsoft.com/office/drawing/2014/main" id="{B37305EB-E894-4E5E-93B6-1EBC2FF173C0}"/>
                  </a:ext>
                </a:extLst>
              </p:cNvPr>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 name="Rectangle 8">
                <a:extLst>
                  <a:ext uri="{FF2B5EF4-FFF2-40B4-BE49-F238E27FC236}">
                    <a16:creationId xmlns:a16="http://schemas.microsoft.com/office/drawing/2014/main" id="{028A16CF-6AD3-4092-A176-B396117286E8}"/>
                  </a:ext>
                </a:extLst>
              </p:cNvPr>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7" name="Rectangle 9">
              <a:extLst>
                <a:ext uri="{FF2B5EF4-FFF2-40B4-BE49-F238E27FC236}">
                  <a16:creationId xmlns:a16="http://schemas.microsoft.com/office/drawing/2014/main" id="{05A010F8-FAC0-4ADA-AF5C-049C428F3B8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8" name="Rectangle 10">
              <a:extLst>
                <a:ext uri="{FF2B5EF4-FFF2-40B4-BE49-F238E27FC236}">
                  <a16:creationId xmlns:a16="http://schemas.microsoft.com/office/drawing/2014/main" id="{6E66A5AD-B19E-4737-BE2F-757243AF0914}"/>
                </a:ext>
              </a:extLst>
            </p:cNvPr>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9" name="Rectangle 11">
              <a:extLst>
                <a:ext uri="{FF2B5EF4-FFF2-40B4-BE49-F238E27FC236}">
                  <a16:creationId xmlns:a16="http://schemas.microsoft.com/office/drawing/2014/main" id="{989C3FAC-6970-4F28-8537-846BABD1CBB4}"/>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6156" name="Rectangle 12"/>
          <p:cNvSpPr>
            <a:spLocks noGrp="1" noChangeArrowheads="1"/>
          </p:cNvSpPr>
          <p:nvPr>
            <p:ph type="ctrTitle"/>
          </p:nvPr>
        </p:nvSpPr>
        <p:spPr>
          <a:xfrm>
            <a:off x="990600" y="1828800"/>
            <a:ext cx="7772400" cy="1143000"/>
          </a:xfrm>
        </p:spPr>
        <p:txBody>
          <a:bodyPr/>
          <a:lstStyle>
            <a:lvl1pPr>
              <a:defRPr/>
            </a:lvl1pPr>
          </a:lstStyle>
          <a:p>
            <a:r>
              <a:rPr lang="zh-CN" altLang="en-US"/>
              <a:t>单击此处编辑母版标题样式</a:t>
            </a:r>
          </a:p>
        </p:txBody>
      </p:sp>
      <p:sp>
        <p:nvSpPr>
          <p:cNvPr id="6157"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4" name="Rectangle 14">
            <a:extLst>
              <a:ext uri="{FF2B5EF4-FFF2-40B4-BE49-F238E27FC236}">
                <a16:creationId xmlns:a16="http://schemas.microsoft.com/office/drawing/2014/main" id="{4DADC871-5E24-4FFC-9D4C-D66BA27D251A}"/>
              </a:ext>
            </a:extLst>
          </p:cNvPr>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p>
        </p:txBody>
      </p:sp>
      <p:sp>
        <p:nvSpPr>
          <p:cNvPr id="15" name="Rectangle 15">
            <a:extLst>
              <a:ext uri="{FF2B5EF4-FFF2-40B4-BE49-F238E27FC236}">
                <a16:creationId xmlns:a16="http://schemas.microsoft.com/office/drawing/2014/main" id="{4BB87DA1-98E5-48B3-AB95-49D748B26C4A}"/>
              </a:ext>
            </a:extLst>
          </p:cNvPr>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p>
        </p:txBody>
      </p:sp>
      <p:sp>
        <p:nvSpPr>
          <p:cNvPr id="16" name="Rectangle 16">
            <a:extLst>
              <a:ext uri="{FF2B5EF4-FFF2-40B4-BE49-F238E27FC236}">
                <a16:creationId xmlns:a16="http://schemas.microsoft.com/office/drawing/2014/main" id="{694D356A-BD12-4AD4-977A-948473B34506}"/>
              </a:ext>
            </a:extLst>
          </p:cNvPr>
          <p:cNvSpPr>
            <a:spLocks noGrp="1" noChangeArrowheads="1"/>
          </p:cNvSpPr>
          <p:nvPr>
            <p:ph type="sldNum" sz="quarter" idx="12"/>
          </p:nvPr>
        </p:nvSpPr>
        <p:spPr>
          <a:xfrm>
            <a:off x="6858000" y="6248400"/>
            <a:ext cx="1905000" cy="457200"/>
          </a:xfrm>
        </p:spPr>
        <p:txBody>
          <a:bodyPr/>
          <a:lstStyle>
            <a:lvl1pPr>
              <a:defRPr smtClean="0">
                <a:solidFill>
                  <a:schemeClr val="bg2"/>
                </a:solidFill>
              </a:defRPr>
            </a:lvl1pPr>
          </a:lstStyle>
          <a:p>
            <a:pPr>
              <a:defRPr/>
            </a:pPr>
            <a:fld id="{2656B48A-5E9D-450C-B712-98166A4D8D85}" type="slidenum">
              <a:rPr lang="en-US" altLang="zh-CN"/>
              <a:pPr>
                <a:defRPr/>
              </a:pPr>
              <a:t>‹#›</a:t>
            </a:fld>
            <a:endParaRPr lang="en-US" altLang="zh-CN"/>
          </a:p>
        </p:txBody>
      </p:sp>
    </p:spTree>
    <p:extLst>
      <p:ext uri="{BB962C8B-B14F-4D97-AF65-F5344CB8AC3E}">
        <p14:creationId xmlns:p14="http://schemas.microsoft.com/office/powerpoint/2010/main" val="358654961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a:extLst>
              <a:ext uri="{FF2B5EF4-FFF2-40B4-BE49-F238E27FC236}">
                <a16:creationId xmlns:a16="http://schemas.microsoft.com/office/drawing/2014/main" id="{BAC8C96D-6DD1-465D-B75A-03CFC53D622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a:extLst>
              <a:ext uri="{FF2B5EF4-FFF2-40B4-BE49-F238E27FC236}">
                <a16:creationId xmlns:a16="http://schemas.microsoft.com/office/drawing/2014/main" id="{B4EE6A03-A95D-4095-9C8C-FF2D31E3A6C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BA340114-DDC4-48AD-8472-025CF77C823C}"/>
              </a:ext>
            </a:extLst>
          </p:cNvPr>
          <p:cNvSpPr>
            <a:spLocks noGrp="1" noChangeArrowheads="1"/>
          </p:cNvSpPr>
          <p:nvPr>
            <p:ph type="sldNum" sz="quarter" idx="12"/>
          </p:nvPr>
        </p:nvSpPr>
        <p:spPr>
          <a:ln/>
        </p:spPr>
        <p:txBody>
          <a:bodyPr/>
          <a:lstStyle>
            <a:lvl1pPr>
              <a:defRPr/>
            </a:lvl1pPr>
          </a:lstStyle>
          <a:p>
            <a:pPr>
              <a:defRPr/>
            </a:pPr>
            <a:fld id="{71258DCC-7EF8-425E-A54E-6F9975581CF7}" type="slidenum">
              <a:rPr lang="en-US" altLang="zh-CN"/>
              <a:pPr>
                <a:defRPr/>
              </a:pPr>
              <a:t>‹#›</a:t>
            </a:fld>
            <a:endParaRPr lang="en-US" altLang="zh-CN"/>
          </a:p>
        </p:txBody>
      </p:sp>
    </p:spTree>
    <p:extLst>
      <p:ext uri="{BB962C8B-B14F-4D97-AF65-F5344CB8AC3E}">
        <p14:creationId xmlns:p14="http://schemas.microsoft.com/office/powerpoint/2010/main" val="4265627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76200"/>
            <a:ext cx="1951038" cy="60198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150938" y="76200"/>
            <a:ext cx="5700712" cy="60198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a:extLst>
              <a:ext uri="{FF2B5EF4-FFF2-40B4-BE49-F238E27FC236}">
                <a16:creationId xmlns:a16="http://schemas.microsoft.com/office/drawing/2014/main" id="{065C4E0C-31D6-48CE-A840-FF44126BB4A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a:extLst>
              <a:ext uri="{FF2B5EF4-FFF2-40B4-BE49-F238E27FC236}">
                <a16:creationId xmlns:a16="http://schemas.microsoft.com/office/drawing/2014/main" id="{EA746DF2-4988-4309-9191-C14C3F61BD7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DB601EEA-03DB-4B71-9CCE-4B68FCCE2E40}"/>
              </a:ext>
            </a:extLst>
          </p:cNvPr>
          <p:cNvSpPr>
            <a:spLocks noGrp="1" noChangeArrowheads="1"/>
          </p:cNvSpPr>
          <p:nvPr>
            <p:ph type="sldNum" sz="quarter" idx="12"/>
          </p:nvPr>
        </p:nvSpPr>
        <p:spPr>
          <a:ln/>
        </p:spPr>
        <p:txBody>
          <a:bodyPr/>
          <a:lstStyle>
            <a:lvl1pPr>
              <a:defRPr/>
            </a:lvl1pPr>
          </a:lstStyle>
          <a:p>
            <a:pPr>
              <a:defRPr/>
            </a:pPr>
            <a:fld id="{54E62BF3-DA24-462E-85C0-AF82CB33927E}" type="slidenum">
              <a:rPr lang="en-US" altLang="zh-CN"/>
              <a:pPr>
                <a:defRPr/>
              </a:pPr>
              <a:t>‹#›</a:t>
            </a:fld>
            <a:endParaRPr lang="en-US" altLang="zh-CN"/>
          </a:p>
        </p:txBody>
      </p:sp>
    </p:spTree>
    <p:extLst>
      <p:ext uri="{BB962C8B-B14F-4D97-AF65-F5344CB8AC3E}">
        <p14:creationId xmlns:p14="http://schemas.microsoft.com/office/powerpoint/2010/main" val="3343014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a:extLst>
              <a:ext uri="{FF2B5EF4-FFF2-40B4-BE49-F238E27FC236}">
                <a16:creationId xmlns:a16="http://schemas.microsoft.com/office/drawing/2014/main" id="{F5BC8C0A-D16B-4A7D-B579-36810AF9C34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a:extLst>
              <a:ext uri="{FF2B5EF4-FFF2-40B4-BE49-F238E27FC236}">
                <a16:creationId xmlns:a16="http://schemas.microsoft.com/office/drawing/2014/main" id="{2C57CA63-4D42-49E8-8461-C765D3E7712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623BF0A6-7199-469C-9165-156220487AED}"/>
              </a:ext>
            </a:extLst>
          </p:cNvPr>
          <p:cNvSpPr>
            <a:spLocks noGrp="1" noChangeArrowheads="1"/>
          </p:cNvSpPr>
          <p:nvPr>
            <p:ph type="sldNum" sz="quarter" idx="12"/>
          </p:nvPr>
        </p:nvSpPr>
        <p:spPr>
          <a:ln/>
        </p:spPr>
        <p:txBody>
          <a:bodyPr/>
          <a:lstStyle>
            <a:lvl1pPr>
              <a:defRPr/>
            </a:lvl1pPr>
          </a:lstStyle>
          <a:p>
            <a:pPr>
              <a:defRPr/>
            </a:pPr>
            <a:fld id="{ED848D14-AC81-4B75-A30D-087AB4DC3B99}" type="slidenum">
              <a:rPr lang="en-US" altLang="zh-CN"/>
              <a:pPr>
                <a:defRPr/>
              </a:pPr>
              <a:t>‹#›</a:t>
            </a:fld>
            <a:endParaRPr lang="en-US" altLang="zh-CN"/>
          </a:p>
        </p:txBody>
      </p:sp>
    </p:spTree>
    <p:extLst>
      <p:ext uri="{BB962C8B-B14F-4D97-AF65-F5344CB8AC3E}">
        <p14:creationId xmlns:p14="http://schemas.microsoft.com/office/powerpoint/2010/main" val="3959486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1">
            <a:extLst>
              <a:ext uri="{FF2B5EF4-FFF2-40B4-BE49-F238E27FC236}">
                <a16:creationId xmlns:a16="http://schemas.microsoft.com/office/drawing/2014/main" id="{04E050F9-DA3F-4EA0-832D-60E5738CC6F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a:extLst>
              <a:ext uri="{FF2B5EF4-FFF2-40B4-BE49-F238E27FC236}">
                <a16:creationId xmlns:a16="http://schemas.microsoft.com/office/drawing/2014/main" id="{3F3ED7DF-37AB-4A81-8803-9A9FB8A1372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3145B5E7-1B05-47E0-8699-A7E410DD5A3F}"/>
              </a:ext>
            </a:extLst>
          </p:cNvPr>
          <p:cNvSpPr>
            <a:spLocks noGrp="1" noChangeArrowheads="1"/>
          </p:cNvSpPr>
          <p:nvPr>
            <p:ph type="sldNum" sz="quarter" idx="12"/>
          </p:nvPr>
        </p:nvSpPr>
        <p:spPr>
          <a:ln/>
        </p:spPr>
        <p:txBody>
          <a:bodyPr/>
          <a:lstStyle>
            <a:lvl1pPr>
              <a:defRPr/>
            </a:lvl1pPr>
          </a:lstStyle>
          <a:p>
            <a:pPr>
              <a:defRPr/>
            </a:pPr>
            <a:fld id="{83D27BCD-44A2-4099-902F-591E2B071CB2}" type="slidenum">
              <a:rPr lang="en-US" altLang="zh-CN"/>
              <a:pPr>
                <a:defRPr/>
              </a:pPr>
              <a:t>‹#›</a:t>
            </a:fld>
            <a:endParaRPr lang="en-US" altLang="zh-CN"/>
          </a:p>
        </p:txBody>
      </p:sp>
    </p:spTree>
    <p:extLst>
      <p:ext uri="{BB962C8B-B14F-4D97-AF65-F5344CB8AC3E}">
        <p14:creationId xmlns:p14="http://schemas.microsoft.com/office/powerpoint/2010/main" val="1222587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182688" y="13716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45088" y="13716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a:extLst>
              <a:ext uri="{FF2B5EF4-FFF2-40B4-BE49-F238E27FC236}">
                <a16:creationId xmlns:a16="http://schemas.microsoft.com/office/drawing/2014/main" id="{503F8625-6864-4A93-B470-82C8ED0AAA8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a:extLst>
              <a:ext uri="{FF2B5EF4-FFF2-40B4-BE49-F238E27FC236}">
                <a16:creationId xmlns:a16="http://schemas.microsoft.com/office/drawing/2014/main" id="{CD56FA2B-AF4F-41C7-8212-F0C35C66397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9C1B13BD-FD4F-40A2-8DAF-C67FA93F1668}"/>
              </a:ext>
            </a:extLst>
          </p:cNvPr>
          <p:cNvSpPr>
            <a:spLocks noGrp="1" noChangeArrowheads="1"/>
          </p:cNvSpPr>
          <p:nvPr>
            <p:ph type="sldNum" sz="quarter" idx="12"/>
          </p:nvPr>
        </p:nvSpPr>
        <p:spPr>
          <a:ln/>
        </p:spPr>
        <p:txBody>
          <a:bodyPr/>
          <a:lstStyle>
            <a:lvl1pPr>
              <a:defRPr/>
            </a:lvl1pPr>
          </a:lstStyle>
          <a:p>
            <a:pPr>
              <a:defRPr/>
            </a:pPr>
            <a:fld id="{6A71B913-FC83-4F8F-991F-182BA4D21011}" type="slidenum">
              <a:rPr lang="en-US" altLang="zh-CN"/>
              <a:pPr>
                <a:defRPr/>
              </a:pPr>
              <a:t>‹#›</a:t>
            </a:fld>
            <a:endParaRPr lang="en-US" altLang="zh-CN"/>
          </a:p>
        </p:txBody>
      </p:sp>
    </p:spTree>
    <p:extLst>
      <p:ext uri="{BB962C8B-B14F-4D97-AF65-F5344CB8AC3E}">
        <p14:creationId xmlns:p14="http://schemas.microsoft.com/office/powerpoint/2010/main" val="1858154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1">
            <a:extLst>
              <a:ext uri="{FF2B5EF4-FFF2-40B4-BE49-F238E27FC236}">
                <a16:creationId xmlns:a16="http://schemas.microsoft.com/office/drawing/2014/main" id="{9F91FF04-435B-49DF-BE9F-7BBD51531BE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2">
            <a:extLst>
              <a:ext uri="{FF2B5EF4-FFF2-40B4-BE49-F238E27FC236}">
                <a16:creationId xmlns:a16="http://schemas.microsoft.com/office/drawing/2014/main" id="{2A371658-A7D0-48D4-B2C6-1F43DAD9542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3">
            <a:extLst>
              <a:ext uri="{FF2B5EF4-FFF2-40B4-BE49-F238E27FC236}">
                <a16:creationId xmlns:a16="http://schemas.microsoft.com/office/drawing/2014/main" id="{83E24E33-296C-4EC3-8837-303DAE89D470}"/>
              </a:ext>
            </a:extLst>
          </p:cNvPr>
          <p:cNvSpPr>
            <a:spLocks noGrp="1" noChangeArrowheads="1"/>
          </p:cNvSpPr>
          <p:nvPr>
            <p:ph type="sldNum" sz="quarter" idx="12"/>
          </p:nvPr>
        </p:nvSpPr>
        <p:spPr>
          <a:ln/>
        </p:spPr>
        <p:txBody>
          <a:bodyPr/>
          <a:lstStyle>
            <a:lvl1pPr>
              <a:defRPr/>
            </a:lvl1pPr>
          </a:lstStyle>
          <a:p>
            <a:pPr>
              <a:defRPr/>
            </a:pPr>
            <a:fld id="{47E93EFA-FEA6-4E93-8733-D9E38D6E2EEB}" type="slidenum">
              <a:rPr lang="en-US" altLang="zh-CN"/>
              <a:pPr>
                <a:defRPr/>
              </a:pPr>
              <a:t>‹#›</a:t>
            </a:fld>
            <a:endParaRPr lang="en-US" altLang="zh-CN"/>
          </a:p>
        </p:txBody>
      </p:sp>
    </p:spTree>
    <p:extLst>
      <p:ext uri="{BB962C8B-B14F-4D97-AF65-F5344CB8AC3E}">
        <p14:creationId xmlns:p14="http://schemas.microsoft.com/office/powerpoint/2010/main" val="4259825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a:extLst>
              <a:ext uri="{FF2B5EF4-FFF2-40B4-BE49-F238E27FC236}">
                <a16:creationId xmlns:a16="http://schemas.microsoft.com/office/drawing/2014/main" id="{53FD7B01-29D2-4FB9-9043-AF6445CED6C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2">
            <a:extLst>
              <a:ext uri="{FF2B5EF4-FFF2-40B4-BE49-F238E27FC236}">
                <a16:creationId xmlns:a16="http://schemas.microsoft.com/office/drawing/2014/main" id="{A4AEC6A6-07E5-4464-ABC1-42B052BBB6B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3">
            <a:extLst>
              <a:ext uri="{FF2B5EF4-FFF2-40B4-BE49-F238E27FC236}">
                <a16:creationId xmlns:a16="http://schemas.microsoft.com/office/drawing/2014/main" id="{4BE727C6-C7E0-4E54-9690-F3A86D871C23}"/>
              </a:ext>
            </a:extLst>
          </p:cNvPr>
          <p:cNvSpPr>
            <a:spLocks noGrp="1" noChangeArrowheads="1"/>
          </p:cNvSpPr>
          <p:nvPr>
            <p:ph type="sldNum" sz="quarter" idx="12"/>
          </p:nvPr>
        </p:nvSpPr>
        <p:spPr>
          <a:ln/>
        </p:spPr>
        <p:txBody>
          <a:bodyPr/>
          <a:lstStyle>
            <a:lvl1pPr>
              <a:defRPr/>
            </a:lvl1pPr>
          </a:lstStyle>
          <a:p>
            <a:pPr>
              <a:defRPr/>
            </a:pPr>
            <a:fld id="{09BA1D64-1B20-4203-9A9C-A87402DB4C3F}" type="slidenum">
              <a:rPr lang="en-US" altLang="zh-CN"/>
              <a:pPr>
                <a:defRPr/>
              </a:pPr>
              <a:t>‹#›</a:t>
            </a:fld>
            <a:endParaRPr lang="en-US" altLang="zh-CN"/>
          </a:p>
        </p:txBody>
      </p:sp>
    </p:spTree>
    <p:extLst>
      <p:ext uri="{BB962C8B-B14F-4D97-AF65-F5344CB8AC3E}">
        <p14:creationId xmlns:p14="http://schemas.microsoft.com/office/powerpoint/2010/main" val="2336828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04E74452-D985-44B0-A29E-0B88DD334D2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2">
            <a:extLst>
              <a:ext uri="{FF2B5EF4-FFF2-40B4-BE49-F238E27FC236}">
                <a16:creationId xmlns:a16="http://schemas.microsoft.com/office/drawing/2014/main" id="{CD55ABC1-DA12-4517-8A07-C021E074CDC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3">
            <a:extLst>
              <a:ext uri="{FF2B5EF4-FFF2-40B4-BE49-F238E27FC236}">
                <a16:creationId xmlns:a16="http://schemas.microsoft.com/office/drawing/2014/main" id="{418D0DE7-F437-4DBE-A1A9-D4DA79210DD9}"/>
              </a:ext>
            </a:extLst>
          </p:cNvPr>
          <p:cNvSpPr>
            <a:spLocks noGrp="1" noChangeArrowheads="1"/>
          </p:cNvSpPr>
          <p:nvPr>
            <p:ph type="sldNum" sz="quarter" idx="12"/>
          </p:nvPr>
        </p:nvSpPr>
        <p:spPr>
          <a:ln/>
        </p:spPr>
        <p:txBody>
          <a:bodyPr/>
          <a:lstStyle>
            <a:lvl1pPr>
              <a:defRPr/>
            </a:lvl1pPr>
          </a:lstStyle>
          <a:p>
            <a:pPr>
              <a:defRPr/>
            </a:pPr>
            <a:fld id="{CB718145-F7DE-4ED6-895D-4291379DB3C3}" type="slidenum">
              <a:rPr lang="en-US" altLang="zh-CN"/>
              <a:pPr>
                <a:defRPr/>
              </a:pPr>
              <a:t>‹#›</a:t>
            </a:fld>
            <a:endParaRPr lang="en-US" altLang="zh-CN"/>
          </a:p>
        </p:txBody>
      </p:sp>
    </p:spTree>
    <p:extLst>
      <p:ext uri="{BB962C8B-B14F-4D97-AF65-F5344CB8AC3E}">
        <p14:creationId xmlns:p14="http://schemas.microsoft.com/office/powerpoint/2010/main" val="1218596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a:extLst>
              <a:ext uri="{FF2B5EF4-FFF2-40B4-BE49-F238E27FC236}">
                <a16:creationId xmlns:a16="http://schemas.microsoft.com/office/drawing/2014/main" id="{F187BFA2-424F-4C46-BEBE-DE322AB8B6A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a:extLst>
              <a:ext uri="{FF2B5EF4-FFF2-40B4-BE49-F238E27FC236}">
                <a16:creationId xmlns:a16="http://schemas.microsoft.com/office/drawing/2014/main" id="{23A6DCF0-3993-4AB8-A219-DF93BD7CB42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962260C0-1E4D-4A31-8197-15122CB1FECE}"/>
              </a:ext>
            </a:extLst>
          </p:cNvPr>
          <p:cNvSpPr>
            <a:spLocks noGrp="1" noChangeArrowheads="1"/>
          </p:cNvSpPr>
          <p:nvPr>
            <p:ph type="sldNum" sz="quarter" idx="12"/>
          </p:nvPr>
        </p:nvSpPr>
        <p:spPr>
          <a:ln/>
        </p:spPr>
        <p:txBody>
          <a:bodyPr/>
          <a:lstStyle>
            <a:lvl1pPr>
              <a:defRPr/>
            </a:lvl1pPr>
          </a:lstStyle>
          <a:p>
            <a:pPr>
              <a:defRPr/>
            </a:pPr>
            <a:fld id="{144B188E-8CF2-4336-A5D4-211398592DAE}" type="slidenum">
              <a:rPr lang="en-US" altLang="zh-CN"/>
              <a:pPr>
                <a:defRPr/>
              </a:pPr>
              <a:t>‹#›</a:t>
            </a:fld>
            <a:endParaRPr lang="en-US" altLang="zh-CN"/>
          </a:p>
        </p:txBody>
      </p:sp>
    </p:spTree>
    <p:extLst>
      <p:ext uri="{BB962C8B-B14F-4D97-AF65-F5344CB8AC3E}">
        <p14:creationId xmlns:p14="http://schemas.microsoft.com/office/powerpoint/2010/main" val="39703974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a:extLst>
              <a:ext uri="{FF2B5EF4-FFF2-40B4-BE49-F238E27FC236}">
                <a16:creationId xmlns:a16="http://schemas.microsoft.com/office/drawing/2014/main" id="{78055BEE-DAEA-4A1A-9C6D-718C57B6EB5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a:extLst>
              <a:ext uri="{FF2B5EF4-FFF2-40B4-BE49-F238E27FC236}">
                <a16:creationId xmlns:a16="http://schemas.microsoft.com/office/drawing/2014/main" id="{B0D68B45-12B6-46E3-9063-3F397732913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F658E66B-0ADE-4969-9D20-CE308D136B73}"/>
              </a:ext>
            </a:extLst>
          </p:cNvPr>
          <p:cNvSpPr>
            <a:spLocks noGrp="1" noChangeArrowheads="1"/>
          </p:cNvSpPr>
          <p:nvPr>
            <p:ph type="sldNum" sz="quarter" idx="12"/>
          </p:nvPr>
        </p:nvSpPr>
        <p:spPr>
          <a:ln/>
        </p:spPr>
        <p:txBody>
          <a:bodyPr/>
          <a:lstStyle>
            <a:lvl1pPr>
              <a:defRPr/>
            </a:lvl1pPr>
          </a:lstStyle>
          <a:p>
            <a:pPr>
              <a:defRPr/>
            </a:pPr>
            <a:fld id="{0544D4B3-8786-4D4C-A2B6-455309572CC4}" type="slidenum">
              <a:rPr lang="en-US" altLang="zh-CN"/>
              <a:pPr>
                <a:defRPr/>
              </a:pPr>
              <a:t>‹#›</a:t>
            </a:fld>
            <a:endParaRPr lang="en-US" altLang="zh-CN"/>
          </a:p>
        </p:txBody>
      </p:sp>
    </p:spTree>
    <p:extLst>
      <p:ext uri="{BB962C8B-B14F-4D97-AF65-F5344CB8AC3E}">
        <p14:creationId xmlns:p14="http://schemas.microsoft.com/office/powerpoint/2010/main" val="1582746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97CA6A2-C965-4926-8583-0E1F01DEEC4A}"/>
              </a:ext>
            </a:extLst>
          </p:cNvPr>
          <p:cNvSpPr>
            <a:spLocks noChangeArrowheads="1"/>
          </p:cNvSpPr>
          <p:nvPr/>
        </p:nvSpPr>
        <p:spPr bwMode="ltGray">
          <a:xfrm>
            <a:off x="417513" y="557213"/>
            <a:ext cx="438150" cy="474662"/>
          </a:xfrm>
          <a:prstGeom prst="rect">
            <a:avLst/>
          </a:prstGeom>
          <a:solidFill>
            <a:srgbClr val="FFCF0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zh-CN"/>
          </a:p>
        </p:txBody>
      </p:sp>
      <p:sp>
        <p:nvSpPr>
          <p:cNvPr id="1027" name="Rectangle 3">
            <a:extLst>
              <a:ext uri="{FF2B5EF4-FFF2-40B4-BE49-F238E27FC236}">
                <a16:creationId xmlns:a16="http://schemas.microsoft.com/office/drawing/2014/main" id="{9F9A7984-11ED-4494-896F-692DE8BFE2B1}"/>
              </a:ext>
            </a:extLst>
          </p:cNvPr>
          <p:cNvSpPr>
            <a:spLocks noChangeArrowheads="1"/>
          </p:cNvSpPr>
          <p:nvPr/>
        </p:nvSpPr>
        <p:spPr bwMode="ltGray">
          <a:xfrm>
            <a:off x="800100" y="557213"/>
            <a:ext cx="328613" cy="474662"/>
          </a:xfrm>
          <a:prstGeom prst="rect">
            <a:avLst/>
          </a:prstGeom>
          <a:gradFill rotWithShape="0">
            <a:gsLst>
              <a:gs pos="0">
                <a:srgbClr val="FFCF01"/>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zh-CN"/>
          </a:p>
        </p:txBody>
      </p:sp>
      <p:sp>
        <p:nvSpPr>
          <p:cNvPr id="1028" name="Rectangle 4">
            <a:extLst>
              <a:ext uri="{FF2B5EF4-FFF2-40B4-BE49-F238E27FC236}">
                <a16:creationId xmlns:a16="http://schemas.microsoft.com/office/drawing/2014/main" id="{4FF66DDC-A3AC-435C-B803-F09E2FEDDAF0}"/>
              </a:ext>
            </a:extLst>
          </p:cNvPr>
          <p:cNvSpPr>
            <a:spLocks noChangeArrowheads="1"/>
          </p:cNvSpPr>
          <p:nvPr/>
        </p:nvSpPr>
        <p:spPr bwMode="ltGray">
          <a:xfrm>
            <a:off x="541338" y="979488"/>
            <a:ext cx="422275" cy="47466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zh-CN"/>
          </a:p>
        </p:txBody>
      </p:sp>
      <p:sp>
        <p:nvSpPr>
          <p:cNvPr id="1029" name="Rectangle 5">
            <a:extLst>
              <a:ext uri="{FF2B5EF4-FFF2-40B4-BE49-F238E27FC236}">
                <a16:creationId xmlns:a16="http://schemas.microsoft.com/office/drawing/2014/main" id="{9371B7FD-989B-4AE0-ADA2-1EFE4594C26A}"/>
              </a:ext>
            </a:extLst>
          </p:cNvPr>
          <p:cNvSpPr>
            <a:spLocks noChangeArrowheads="1"/>
          </p:cNvSpPr>
          <p:nvPr/>
        </p:nvSpPr>
        <p:spPr bwMode="ltGray">
          <a:xfrm>
            <a:off x="911225" y="979488"/>
            <a:ext cx="368300" cy="47466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zh-CN"/>
          </a:p>
        </p:txBody>
      </p:sp>
      <p:sp>
        <p:nvSpPr>
          <p:cNvPr id="1030" name="Rectangle 6">
            <a:extLst>
              <a:ext uri="{FF2B5EF4-FFF2-40B4-BE49-F238E27FC236}">
                <a16:creationId xmlns:a16="http://schemas.microsoft.com/office/drawing/2014/main" id="{B8B5211F-0CCF-477D-AEC4-469AC0480349}"/>
              </a:ext>
            </a:extLst>
          </p:cNvPr>
          <p:cNvSpPr>
            <a:spLocks noChangeArrowheads="1"/>
          </p:cNvSpPr>
          <p:nvPr/>
        </p:nvSpPr>
        <p:spPr bwMode="ltGray">
          <a:xfrm>
            <a:off x="127000" y="906463"/>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zh-CN"/>
          </a:p>
        </p:txBody>
      </p:sp>
      <p:sp>
        <p:nvSpPr>
          <p:cNvPr id="1031" name="Rectangle 7">
            <a:extLst>
              <a:ext uri="{FF2B5EF4-FFF2-40B4-BE49-F238E27FC236}">
                <a16:creationId xmlns:a16="http://schemas.microsoft.com/office/drawing/2014/main" id="{03212F4D-271E-463A-BD4C-245F1C8F223D}"/>
              </a:ext>
            </a:extLst>
          </p:cNvPr>
          <p:cNvSpPr>
            <a:spLocks noChangeArrowheads="1"/>
          </p:cNvSpPr>
          <p:nvPr/>
        </p:nvSpPr>
        <p:spPr bwMode="gray">
          <a:xfrm>
            <a:off x="762000" y="449263"/>
            <a:ext cx="31750" cy="10525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zh-CN"/>
          </a:p>
        </p:txBody>
      </p:sp>
      <p:sp>
        <p:nvSpPr>
          <p:cNvPr id="1032" name="Rectangle 8">
            <a:extLst>
              <a:ext uri="{FF2B5EF4-FFF2-40B4-BE49-F238E27FC236}">
                <a16:creationId xmlns:a16="http://schemas.microsoft.com/office/drawing/2014/main" id="{717ED1CC-1AD5-4A52-A5DF-5887480A1A49}"/>
              </a:ext>
            </a:extLst>
          </p:cNvPr>
          <p:cNvSpPr>
            <a:spLocks noChangeArrowheads="1"/>
          </p:cNvSpPr>
          <p:nvPr/>
        </p:nvSpPr>
        <p:spPr bwMode="gray">
          <a:xfrm>
            <a:off x="442913" y="1239838"/>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zh-CN"/>
          </a:p>
        </p:txBody>
      </p:sp>
      <p:sp>
        <p:nvSpPr>
          <p:cNvPr id="1033" name="Rectangle 9">
            <a:extLst>
              <a:ext uri="{FF2B5EF4-FFF2-40B4-BE49-F238E27FC236}">
                <a16:creationId xmlns:a16="http://schemas.microsoft.com/office/drawing/2014/main" id="{87F347B4-5C1B-47A0-B420-932E6428E32F}"/>
              </a:ext>
            </a:extLst>
          </p:cNvPr>
          <p:cNvSpPr>
            <a:spLocks noGrp="1" noChangeArrowheads="1"/>
          </p:cNvSpPr>
          <p:nvPr>
            <p:ph type="title"/>
          </p:nvPr>
        </p:nvSpPr>
        <p:spPr bwMode="auto">
          <a:xfrm>
            <a:off x="1150938" y="76200"/>
            <a:ext cx="77930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34" name="Rectangle 10">
            <a:extLst>
              <a:ext uri="{FF2B5EF4-FFF2-40B4-BE49-F238E27FC236}">
                <a16:creationId xmlns:a16="http://schemas.microsoft.com/office/drawing/2014/main" id="{922BFC7D-2447-49EF-BF23-CEF00223D06D}"/>
              </a:ext>
            </a:extLst>
          </p:cNvPr>
          <p:cNvSpPr>
            <a:spLocks noGrp="1" noChangeArrowheads="1"/>
          </p:cNvSpPr>
          <p:nvPr>
            <p:ph type="body" idx="1"/>
          </p:nvPr>
        </p:nvSpPr>
        <p:spPr bwMode="auto">
          <a:xfrm>
            <a:off x="1182688" y="1371600"/>
            <a:ext cx="77724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131" name="Rectangle 11">
            <a:extLst>
              <a:ext uri="{FF2B5EF4-FFF2-40B4-BE49-F238E27FC236}">
                <a16:creationId xmlns:a16="http://schemas.microsoft.com/office/drawing/2014/main" id="{E945FA11-BACF-40BC-B9DF-F564D95FA384}"/>
              </a:ext>
            </a:extLst>
          </p:cNvPr>
          <p:cNvSpPr>
            <a:spLocks noGrp="1" noChangeArrowheads="1"/>
          </p:cNvSpPr>
          <p:nvPr>
            <p:ph type="dt" sz="half" idx="2"/>
          </p:nvPr>
        </p:nvSpPr>
        <p:spPr bwMode="auto">
          <a:xfrm>
            <a:off x="9144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kumimoji="0" sz="1400"/>
            </a:lvl1pPr>
          </a:lstStyle>
          <a:p>
            <a:pPr>
              <a:defRPr/>
            </a:pPr>
            <a:endParaRPr lang="en-US" altLang="zh-CN"/>
          </a:p>
        </p:txBody>
      </p:sp>
      <p:sp>
        <p:nvSpPr>
          <p:cNvPr id="5132" name="Rectangle 12">
            <a:extLst>
              <a:ext uri="{FF2B5EF4-FFF2-40B4-BE49-F238E27FC236}">
                <a16:creationId xmlns:a16="http://schemas.microsoft.com/office/drawing/2014/main" id="{FABD2AAE-4A78-4FCF-B228-8B2CC617F6B4}"/>
              </a:ext>
            </a:extLst>
          </p:cNvPr>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kumimoji="0" sz="1400"/>
            </a:lvl1pPr>
          </a:lstStyle>
          <a:p>
            <a:pPr>
              <a:defRPr/>
            </a:pPr>
            <a:endParaRPr lang="en-US" altLang="zh-CN"/>
          </a:p>
        </p:txBody>
      </p:sp>
      <p:sp>
        <p:nvSpPr>
          <p:cNvPr id="5133" name="Rectangle 13">
            <a:extLst>
              <a:ext uri="{FF2B5EF4-FFF2-40B4-BE49-F238E27FC236}">
                <a16:creationId xmlns:a16="http://schemas.microsoft.com/office/drawing/2014/main" id="{D8005CF8-ECDD-4324-AF96-3AD04FEF9A8B}"/>
              </a:ext>
            </a:extLst>
          </p:cNvPr>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0" sz="1400" smtClean="0"/>
            </a:lvl1pPr>
          </a:lstStyle>
          <a:p>
            <a:pPr>
              <a:defRPr/>
            </a:pPr>
            <a:fld id="{14069D09-765F-4EC6-BAC9-1791154F5F3F}"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84"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l"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l"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l"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l"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lr>
          <a:srgbClr val="FF3300"/>
        </a:buClr>
        <a:buSzPct val="75000"/>
        <a:buFont typeface="Wingdings" panose="05000000000000000000" pitchFamily="2" charset="2"/>
        <a:buChar char="m"/>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69000"/>
        <a:buFont typeface="Wingdings" panose="05000000000000000000" pitchFamily="2" charset="2"/>
        <a:buChar char="q"/>
        <a:defRPr kumimoji="1" sz="2800">
          <a:solidFill>
            <a:srgbClr val="3333CC"/>
          </a:solidFill>
          <a:latin typeface="+mn-lt"/>
          <a:ea typeface="+mn-ea"/>
        </a:defRPr>
      </a:lvl2pPr>
      <a:lvl3pPr marL="1143000" indent="-228600" algn="l" rtl="0" eaLnBrk="0" fontAlgn="base" hangingPunct="0">
        <a:spcBef>
          <a:spcPct val="20000"/>
        </a:spcBef>
        <a:spcAft>
          <a:spcPct val="0"/>
        </a:spcAft>
        <a:buClr>
          <a:srgbClr val="FF3300"/>
        </a:buClr>
        <a:buFont typeface="Wingdings" panose="05000000000000000000" pitchFamily="2" charset="2"/>
        <a:buChar char="Ø"/>
        <a:defRPr kumimoji="1" sz="2400">
          <a:solidFill>
            <a:srgbClr val="FF3300"/>
          </a:solidFill>
          <a:latin typeface="+mn-lt"/>
          <a:ea typeface="+mn-ea"/>
        </a:defRPr>
      </a:lvl3pPr>
      <a:lvl4pPr marL="1600200" indent="-228600" algn="l" rtl="0" eaLnBrk="0" fontAlgn="base" hangingPunct="0">
        <a:spcBef>
          <a:spcPct val="20000"/>
        </a:spcBef>
        <a:spcAft>
          <a:spcPct val="0"/>
        </a:spcAft>
        <a:buClr>
          <a:schemeClr val="tx1"/>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tx1"/>
        </a:buClr>
        <a:buChar char="»"/>
        <a:defRPr kumimoji="1" sz="2000">
          <a:solidFill>
            <a:schemeClr val="tx1"/>
          </a:solidFill>
          <a:latin typeface="+mn-lt"/>
          <a:ea typeface="+mn-ea"/>
        </a:defRPr>
      </a:lvl5pPr>
      <a:lvl6pPr marL="2514600" indent="-228600" algn="l" rtl="0" fontAlgn="base">
        <a:spcBef>
          <a:spcPct val="20000"/>
        </a:spcBef>
        <a:spcAft>
          <a:spcPct val="0"/>
        </a:spcAft>
        <a:buClr>
          <a:schemeClr val="tx1"/>
        </a:buClr>
        <a:buChar char="»"/>
        <a:defRPr kumimoji="1" sz="2000">
          <a:solidFill>
            <a:schemeClr val="tx1"/>
          </a:solidFill>
          <a:latin typeface="+mn-lt"/>
          <a:ea typeface="+mn-ea"/>
        </a:defRPr>
      </a:lvl6pPr>
      <a:lvl7pPr marL="2971800" indent="-228600" algn="l" rtl="0" fontAlgn="base">
        <a:spcBef>
          <a:spcPct val="20000"/>
        </a:spcBef>
        <a:spcAft>
          <a:spcPct val="0"/>
        </a:spcAft>
        <a:buClr>
          <a:schemeClr val="tx1"/>
        </a:buClr>
        <a:buChar char="»"/>
        <a:defRPr kumimoji="1" sz="2000">
          <a:solidFill>
            <a:schemeClr val="tx1"/>
          </a:solidFill>
          <a:latin typeface="+mn-lt"/>
          <a:ea typeface="+mn-ea"/>
        </a:defRPr>
      </a:lvl7pPr>
      <a:lvl8pPr marL="3429000" indent="-228600" algn="l" rtl="0" fontAlgn="base">
        <a:spcBef>
          <a:spcPct val="20000"/>
        </a:spcBef>
        <a:spcAft>
          <a:spcPct val="0"/>
        </a:spcAft>
        <a:buClr>
          <a:schemeClr val="tx1"/>
        </a:buClr>
        <a:buChar char="»"/>
        <a:defRPr kumimoji="1" sz="2000">
          <a:solidFill>
            <a:schemeClr val="tx1"/>
          </a:solidFill>
          <a:latin typeface="+mn-lt"/>
          <a:ea typeface="+mn-ea"/>
        </a:defRPr>
      </a:lvl8pPr>
      <a:lvl9pPr marL="3886200" indent="-228600" algn="l" rtl="0" fontAlgn="base">
        <a:spcBef>
          <a:spcPct val="20000"/>
        </a:spcBef>
        <a:spcAft>
          <a:spcPct val="0"/>
        </a:spcAft>
        <a:buClr>
          <a:schemeClr val="tx1"/>
        </a:buClr>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microsoft.com/office/2011/relationships/inkAction" Target="../ink/inkAction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2.png"/><Relationship Id="rId4" Type="http://schemas.microsoft.com/office/2011/relationships/inkAction" Target="../ink/inkAction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png"/><Relationship Id="rId4" Type="http://schemas.microsoft.com/office/2011/relationships/inkAction" Target="../ink/inkAction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4.png"/><Relationship Id="rId4" Type="http://schemas.microsoft.com/office/2011/relationships/inkAction" Target="../ink/inkAction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png"/><Relationship Id="rId5" Type="http://schemas.microsoft.com/office/2011/relationships/inkAction" Target="../ink/inkAction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7.png"/><Relationship Id="rId4" Type="http://schemas.microsoft.com/office/2011/relationships/inkAction" Target="../ink/inkAction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9.png"/><Relationship Id="rId5" Type="http://schemas.microsoft.com/office/2011/relationships/inkAction" Target="../ink/inkAction6.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10.png"/><Relationship Id="rId4" Type="http://schemas.microsoft.com/office/2011/relationships/inkAction" Target="../ink/inkAction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1.png"/><Relationship Id="rId4" Type="http://schemas.microsoft.com/office/2011/relationships/inkAction" Target="../ink/inkAction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9F07B34-ABBD-4658-A6BB-C54E37C0387A}"/>
              </a:ext>
            </a:extLst>
          </p:cNvPr>
          <p:cNvSpPr>
            <a:spLocks noGrp="1" noChangeArrowheads="1"/>
          </p:cNvSpPr>
          <p:nvPr>
            <p:ph type="title"/>
          </p:nvPr>
        </p:nvSpPr>
        <p:spPr/>
        <p:txBody>
          <a:bodyPr/>
          <a:lstStyle/>
          <a:p>
            <a:pPr eaLnBrk="1" hangingPunct="1"/>
            <a:r>
              <a:rPr lang="en-US" altLang="zh-CN"/>
              <a:t>6.3.2  </a:t>
            </a:r>
            <a:r>
              <a:rPr lang="zh-CN" altLang="en-US"/>
              <a:t>名字等价</a:t>
            </a:r>
          </a:p>
        </p:txBody>
      </p:sp>
      <p:sp>
        <p:nvSpPr>
          <p:cNvPr id="30723" name="Rectangle 3">
            <a:extLst>
              <a:ext uri="{FF2B5EF4-FFF2-40B4-BE49-F238E27FC236}">
                <a16:creationId xmlns:a16="http://schemas.microsoft.com/office/drawing/2014/main" id="{FACFD443-77BA-441D-94F5-39E42FE6813E}"/>
              </a:ext>
            </a:extLst>
          </p:cNvPr>
          <p:cNvSpPr>
            <a:spLocks noGrp="1" noChangeArrowheads="1"/>
          </p:cNvSpPr>
          <p:nvPr>
            <p:ph type="body" idx="1"/>
          </p:nvPr>
        </p:nvSpPr>
        <p:spPr/>
        <p:txBody>
          <a:bodyPr/>
          <a:lstStyle/>
          <a:p>
            <a:pPr eaLnBrk="1" hangingPunct="1">
              <a:buFont typeface="Wingdings" panose="05000000000000000000" pitchFamily="2" charset="2"/>
              <a:buNone/>
            </a:pPr>
            <a:r>
              <a:rPr lang="en-US" altLang="zh-CN" sz="2400" dirty="0"/>
              <a:t>type link = ^cell;</a:t>
            </a:r>
          </a:p>
          <a:p>
            <a:pPr eaLnBrk="1" hangingPunct="1">
              <a:buFont typeface="Wingdings" panose="05000000000000000000" pitchFamily="2" charset="2"/>
              <a:buNone/>
            </a:pPr>
            <a:r>
              <a:rPr lang="en-US" altLang="zh-CN" sz="2400" dirty="0"/>
              <a:t>var next : link;</a:t>
            </a:r>
            <a:br>
              <a:rPr lang="en-US" altLang="zh-CN" sz="2400" dirty="0"/>
            </a:br>
            <a:r>
              <a:rPr lang="en-US" altLang="zh-CN" sz="2400" dirty="0"/>
              <a:t>  last : link;</a:t>
            </a:r>
            <a:br>
              <a:rPr lang="en-US" altLang="zh-CN" sz="2400" dirty="0"/>
            </a:br>
            <a:r>
              <a:rPr lang="en-US" altLang="zh-CN" sz="2400" dirty="0"/>
              <a:t>  p : ^cell;</a:t>
            </a:r>
            <a:br>
              <a:rPr lang="en-US" altLang="zh-CN" sz="2400" dirty="0"/>
            </a:br>
            <a:r>
              <a:rPr lang="en-US" altLang="zh-CN" sz="2400" dirty="0"/>
              <a:t>  q, r : ^cell; </a:t>
            </a:r>
          </a:p>
          <a:p>
            <a:pPr eaLnBrk="1" hangingPunct="1"/>
            <a:r>
              <a:rPr lang="en-US" altLang="zh-CN" sz="2800" dirty="0"/>
              <a:t>5</a:t>
            </a:r>
            <a:r>
              <a:rPr lang="zh-CN" altLang="en-US" sz="2800" dirty="0"/>
              <a:t>个变量类型是否都相同？</a:t>
            </a:r>
            <a:r>
              <a:rPr lang="en-US" altLang="zh-CN" sz="2800" dirty="0"/>
              <a:t>——</a:t>
            </a:r>
            <a:r>
              <a:rPr lang="zh-CN" altLang="en-US" sz="2800" dirty="0"/>
              <a:t>依赖实现</a:t>
            </a:r>
          </a:p>
          <a:p>
            <a:pPr eaLnBrk="1" hangingPunct="1"/>
            <a:r>
              <a:rPr lang="zh-CN" altLang="en-US" sz="2800" dirty="0"/>
              <a:t>允许类型表达式命名，但不允许回路</a:t>
            </a:r>
          </a:p>
          <a:p>
            <a:pPr eaLnBrk="1" hangingPunct="1"/>
            <a:r>
              <a:rPr lang="zh-CN" altLang="en-US" sz="2800" dirty="0"/>
              <a:t>名字等价：完全相同</a:t>
            </a:r>
          </a:p>
          <a:p>
            <a:pPr eaLnBrk="1" hangingPunct="1"/>
            <a:r>
              <a:rPr lang="zh-CN" altLang="en-US" sz="2800" dirty="0"/>
              <a:t>结构等价：名字被替换后完全相同</a:t>
            </a:r>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4" name="墨迹 3">
                <a:extLst>
                  <a:ext uri="{FF2B5EF4-FFF2-40B4-BE49-F238E27FC236}">
                    <a16:creationId xmlns:a16="http://schemas.microsoft.com/office/drawing/2014/main" id="{5C540A99-D276-4FBF-AFC4-66C86DD28115}"/>
                  </a:ext>
                </a:extLst>
              </p14:cNvPr>
              <p14:cNvContentPartPr/>
              <p14:nvPr>
                <p:extLst>
                  <p:ext uri="{42D2F446-02D8-4167-A562-619A0277C38B}">
                    <p15:isNarration xmlns:p15="http://schemas.microsoft.com/office/powerpoint/2012/main" val="1"/>
                  </p:ext>
                </p:extLst>
              </p14:nvPr>
            </p14:nvContentPartPr>
            <p14:xfrm>
              <a:off x="1795680" y="56520"/>
              <a:ext cx="7029000" cy="3216960"/>
            </p14:xfrm>
          </p:contentPart>
        </mc:Choice>
        <mc:Fallback>
          <p:pic>
            <p:nvPicPr>
              <p:cNvPr id="4" name="墨迹 3">
                <a:extLst>
                  <a:ext uri="{FF2B5EF4-FFF2-40B4-BE49-F238E27FC236}">
                    <a16:creationId xmlns:a16="http://schemas.microsoft.com/office/drawing/2014/main" id="{5C540A99-D276-4FBF-AFC4-66C86DD28115}"/>
                  </a:ext>
                </a:extLst>
              </p:cNvPr>
              <p:cNvPicPr>
                <a:picLocks noGrp="1" noRot="1" noChangeAspect="1" noMove="1" noResize="1" noEditPoints="1" noAdjustHandles="1" noChangeArrowheads="1" noChangeShapeType="1"/>
              </p:cNvPicPr>
              <p:nvPr/>
            </p:nvPicPr>
            <p:blipFill>
              <a:blip r:embed="rId5"/>
              <a:stretch>
                <a:fillRect/>
              </a:stretch>
            </p:blipFill>
            <p:spPr>
              <a:xfrm>
                <a:off x="1786320" y="47160"/>
                <a:ext cx="7047720" cy="3235680"/>
              </a:xfrm>
              <a:prstGeom prst="rect">
                <a:avLst/>
              </a:prstGeom>
            </p:spPr>
          </p:pic>
        </mc:Fallback>
      </mc:AlternateContent>
      <p:pic>
        <p:nvPicPr>
          <p:cNvPr id="5" name="音频 4">
            <a:hlinkClick r:id="" action="ppaction://media"/>
            <a:extLst>
              <a:ext uri="{FF2B5EF4-FFF2-40B4-BE49-F238E27FC236}">
                <a16:creationId xmlns:a16="http://schemas.microsoft.com/office/drawing/2014/main" id="{51FE3EB5-B144-4492-BF0E-0BD4B499B7C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36688"/>
    </mc:Choice>
    <mc:Fallback>
      <p:transition spd="slow" advTm="2366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55B26448-7A91-4DC1-9E63-6221887542A9}"/>
              </a:ext>
            </a:extLst>
          </p:cNvPr>
          <p:cNvSpPr>
            <a:spLocks noGrp="1" noChangeArrowheads="1"/>
          </p:cNvSpPr>
          <p:nvPr>
            <p:ph type="title"/>
          </p:nvPr>
        </p:nvSpPr>
        <p:spPr/>
        <p:txBody>
          <a:bodyPr/>
          <a:lstStyle/>
          <a:p>
            <a:pPr eaLnBrk="1" hangingPunct="1"/>
            <a:r>
              <a:rPr lang="zh-CN" altLang="en-US"/>
              <a:t>例</a:t>
            </a:r>
            <a:r>
              <a:rPr lang="en-US" altLang="zh-CN"/>
              <a:t>6.5</a:t>
            </a:r>
          </a:p>
        </p:txBody>
      </p:sp>
      <p:sp>
        <p:nvSpPr>
          <p:cNvPr id="39939" name="Rectangle 3">
            <a:extLst>
              <a:ext uri="{FF2B5EF4-FFF2-40B4-BE49-F238E27FC236}">
                <a16:creationId xmlns:a16="http://schemas.microsoft.com/office/drawing/2014/main" id="{C4E13C86-9B12-4342-8175-5C546509AA1F}"/>
              </a:ext>
            </a:extLst>
          </p:cNvPr>
          <p:cNvSpPr>
            <a:spLocks noGrp="1" noChangeArrowheads="1"/>
          </p:cNvSpPr>
          <p:nvPr>
            <p:ph type="body" idx="1"/>
          </p:nvPr>
        </p:nvSpPr>
        <p:spPr>
          <a:xfrm>
            <a:off x="533400" y="1371600"/>
            <a:ext cx="8421688" cy="5029200"/>
          </a:xfrm>
        </p:spPr>
        <p:txBody>
          <a:bodyPr/>
          <a:lstStyle/>
          <a:p>
            <a:pPr eaLnBrk="1" hangingPunct="1">
              <a:lnSpc>
                <a:spcPct val="80000"/>
              </a:lnSpc>
              <a:spcBef>
                <a:spcPct val="10000"/>
              </a:spcBef>
              <a:buFont typeface="Wingdings" panose="05000000000000000000" pitchFamily="2" charset="2"/>
              <a:buNone/>
            </a:pPr>
            <a:r>
              <a:rPr lang="en-US" altLang="zh-CN" sz="2400">
                <a:sym typeface="Symbol" panose="05050102010706020507" pitchFamily="18" charset="2"/>
              </a:rPr>
              <a:t>E  </a:t>
            </a:r>
            <a:r>
              <a:rPr lang="en-US" altLang="zh-CN" sz="2400" b="1">
                <a:solidFill>
                  <a:schemeClr val="accent2"/>
                </a:solidFill>
                <a:sym typeface="Symbol" panose="05050102010706020507" pitchFamily="18" charset="2"/>
              </a:rPr>
              <a:t>num</a:t>
            </a:r>
            <a:r>
              <a:rPr lang="en-US" altLang="zh-CN" sz="2400">
                <a:solidFill>
                  <a:schemeClr val="accent2"/>
                </a:solidFill>
                <a:sym typeface="Symbol" panose="05050102010706020507" pitchFamily="18" charset="2"/>
              </a:rPr>
              <a:t> 		</a:t>
            </a:r>
            <a:r>
              <a:rPr lang="en-US" altLang="zh-CN" sz="2400">
                <a:sym typeface="Symbol" panose="05050102010706020507" pitchFamily="18" charset="2"/>
              </a:rPr>
              <a:t>{E.</a:t>
            </a:r>
            <a:r>
              <a:rPr lang="en-US" altLang="zh-CN" sz="2400" i="1">
                <a:sym typeface="Symbol" panose="05050102010706020507" pitchFamily="18" charset="2"/>
              </a:rPr>
              <a:t>type</a:t>
            </a:r>
            <a:r>
              <a:rPr lang="en-US" altLang="zh-CN" sz="2400">
                <a:sym typeface="Symbol" panose="05050102010706020507" pitchFamily="18" charset="2"/>
              </a:rPr>
              <a:t> = </a:t>
            </a:r>
            <a:r>
              <a:rPr lang="en-US" altLang="zh-CN" sz="2400" i="1">
                <a:sym typeface="Symbol" panose="05050102010706020507" pitchFamily="18" charset="2"/>
              </a:rPr>
              <a:t>integer</a:t>
            </a:r>
            <a:r>
              <a:rPr lang="en-US" altLang="zh-CN" sz="2400">
                <a:sym typeface="Symbol" panose="05050102010706020507" pitchFamily="18" charset="2"/>
              </a:rPr>
              <a:t> }</a:t>
            </a:r>
            <a:endParaRPr lang="en-US" altLang="zh-CN" sz="2400">
              <a:solidFill>
                <a:schemeClr val="accent2"/>
              </a:solidFill>
              <a:sym typeface="Symbol" panose="05050102010706020507" pitchFamily="18" charset="2"/>
            </a:endParaRPr>
          </a:p>
          <a:p>
            <a:pPr eaLnBrk="1" hangingPunct="1">
              <a:lnSpc>
                <a:spcPct val="80000"/>
              </a:lnSpc>
              <a:spcBef>
                <a:spcPct val="10000"/>
              </a:spcBef>
              <a:buFont typeface="Wingdings" panose="05000000000000000000" pitchFamily="2" charset="2"/>
              <a:buNone/>
            </a:pPr>
            <a:r>
              <a:rPr lang="en-US" altLang="zh-CN" sz="2400">
                <a:sym typeface="Symbol" panose="05050102010706020507" pitchFamily="18" charset="2"/>
              </a:rPr>
              <a:t>E  </a:t>
            </a:r>
            <a:r>
              <a:rPr lang="en-US" altLang="zh-CN" sz="2400" b="1">
                <a:solidFill>
                  <a:schemeClr val="accent2"/>
                </a:solidFill>
                <a:sym typeface="Symbol" panose="05050102010706020507" pitchFamily="18" charset="2"/>
              </a:rPr>
              <a:t>num</a:t>
            </a:r>
            <a:r>
              <a:rPr lang="en-US" altLang="zh-CN" sz="2400">
                <a:solidFill>
                  <a:schemeClr val="accent2"/>
                </a:solidFill>
                <a:sym typeface="Symbol" panose="05050102010706020507" pitchFamily="18" charset="2"/>
              </a:rPr>
              <a:t>.</a:t>
            </a:r>
            <a:r>
              <a:rPr lang="en-US" altLang="zh-CN" sz="2400" b="1">
                <a:solidFill>
                  <a:schemeClr val="accent2"/>
                </a:solidFill>
                <a:sym typeface="Symbol" panose="05050102010706020507" pitchFamily="18" charset="2"/>
              </a:rPr>
              <a:t>num</a:t>
            </a:r>
            <a:r>
              <a:rPr lang="en-US" altLang="zh-CN" sz="2400">
                <a:solidFill>
                  <a:schemeClr val="accent2"/>
                </a:solidFill>
                <a:sym typeface="Symbol" panose="05050102010706020507" pitchFamily="18" charset="2"/>
              </a:rPr>
              <a:t>	</a:t>
            </a:r>
            <a:r>
              <a:rPr lang="en-US" altLang="zh-CN" sz="2400">
                <a:sym typeface="Symbol" panose="05050102010706020507" pitchFamily="18" charset="2"/>
              </a:rPr>
              <a:t>{E.</a:t>
            </a:r>
            <a:r>
              <a:rPr lang="en-US" altLang="zh-CN" sz="2400" i="1">
                <a:sym typeface="Symbol" panose="05050102010706020507" pitchFamily="18" charset="2"/>
              </a:rPr>
              <a:t>type</a:t>
            </a:r>
            <a:r>
              <a:rPr lang="en-US" altLang="zh-CN" sz="2400">
                <a:sym typeface="Symbol" panose="05050102010706020507" pitchFamily="18" charset="2"/>
              </a:rPr>
              <a:t> = </a:t>
            </a:r>
            <a:r>
              <a:rPr lang="en-US" altLang="zh-CN" sz="2400" i="1">
                <a:sym typeface="Symbol" panose="05050102010706020507" pitchFamily="18" charset="2"/>
              </a:rPr>
              <a:t>real</a:t>
            </a:r>
            <a:r>
              <a:rPr lang="en-US" altLang="zh-CN" sz="2400">
                <a:sym typeface="Symbol" panose="05050102010706020507" pitchFamily="18" charset="2"/>
              </a:rPr>
              <a:t> }</a:t>
            </a:r>
            <a:endParaRPr lang="en-US" altLang="zh-CN" sz="2400"/>
          </a:p>
          <a:p>
            <a:pPr eaLnBrk="1" hangingPunct="1">
              <a:lnSpc>
                <a:spcPct val="80000"/>
              </a:lnSpc>
              <a:spcBef>
                <a:spcPct val="10000"/>
              </a:spcBef>
              <a:buFont typeface="Wingdings" panose="05000000000000000000" pitchFamily="2" charset="2"/>
              <a:buNone/>
            </a:pPr>
            <a:r>
              <a:rPr lang="en-US" altLang="zh-CN" sz="2400">
                <a:sym typeface="Symbol" panose="05050102010706020507" pitchFamily="18" charset="2"/>
              </a:rPr>
              <a:t>E  </a:t>
            </a:r>
            <a:r>
              <a:rPr lang="en-US" altLang="zh-CN" sz="2400" b="1">
                <a:solidFill>
                  <a:schemeClr val="accent2"/>
                </a:solidFill>
                <a:sym typeface="Symbol" panose="05050102010706020507" pitchFamily="18" charset="2"/>
              </a:rPr>
              <a:t>id</a:t>
            </a:r>
            <a:r>
              <a:rPr lang="en-US" altLang="zh-CN" sz="2400">
                <a:solidFill>
                  <a:schemeClr val="accent2"/>
                </a:solidFill>
                <a:sym typeface="Symbol" panose="05050102010706020507" pitchFamily="18" charset="2"/>
              </a:rPr>
              <a:t> 		</a:t>
            </a:r>
            <a:r>
              <a:rPr lang="en-US" altLang="zh-CN" sz="2400">
                <a:sym typeface="Symbol" panose="05050102010706020507" pitchFamily="18" charset="2"/>
              </a:rPr>
              <a:t>{E.</a:t>
            </a:r>
            <a:r>
              <a:rPr lang="en-US" altLang="zh-CN" sz="2400" i="1">
                <a:sym typeface="Symbol" panose="05050102010706020507" pitchFamily="18" charset="2"/>
              </a:rPr>
              <a:t>type</a:t>
            </a:r>
            <a:r>
              <a:rPr lang="en-US" altLang="zh-CN" sz="2400">
                <a:sym typeface="Symbol" panose="05050102010706020507" pitchFamily="18" charset="2"/>
              </a:rPr>
              <a:t> = </a:t>
            </a:r>
            <a:r>
              <a:rPr lang="en-US" altLang="zh-CN" sz="2400" i="1">
                <a:sym typeface="Symbol" panose="05050102010706020507" pitchFamily="18" charset="2"/>
              </a:rPr>
              <a:t>lookup</a:t>
            </a:r>
            <a:r>
              <a:rPr lang="en-US" altLang="zh-CN" sz="2400">
                <a:sym typeface="Symbol" panose="05050102010706020507" pitchFamily="18" charset="2"/>
              </a:rPr>
              <a:t>(</a:t>
            </a:r>
            <a:r>
              <a:rPr lang="en-US" altLang="zh-CN" sz="2400" b="1">
                <a:solidFill>
                  <a:schemeClr val="accent2"/>
                </a:solidFill>
                <a:sym typeface="Symbol" panose="05050102010706020507" pitchFamily="18" charset="2"/>
              </a:rPr>
              <a:t>id</a:t>
            </a:r>
            <a:r>
              <a:rPr lang="en-US" altLang="zh-CN" sz="2400">
                <a:sym typeface="Symbol" panose="05050102010706020507" pitchFamily="18" charset="2"/>
              </a:rPr>
              <a:t>.</a:t>
            </a:r>
            <a:r>
              <a:rPr lang="en-US" altLang="zh-CN" sz="2400" i="1">
                <a:sym typeface="Symbol" panose="05050102010706020507" pitchFamily="18" charset="2"/>
              </a:rPr>
              <a:t>entry</a:t>
            </a:r>
            <a:r>
              <a:rPr lang="en-US" altLang="zh-CN" sz="2400">
                <a:sym typeface="Symbol" panose="05050102010706020507" pitchFamily="18" charset="2"/>
              </a:rPr>
              <a:t>)}</a:t>
            </a:r>
            <a:endParaRPr lang="en-US" altLang="zh-CN" sz="2400">
              <a:solidFill>
                <a:schemeClr val="accent2"/>
              </a:solidFill>
              <a:sym typeface="Symbol" panose="05050102010706020507" pitchFamily="18" charset="2"/>
            </a:endParaRPr>
          </a:p>
          <a:p>
            <a:pPr eaLnBrk="1" hangingPunct="1">
              <a:lnSpc>
                <a:spcPct val="80000"/>
              </a:lnSpc>
              <a:spcBef>
                <a:spcPct val="10000"/>
              </a:spcBef>
              <a:buFont typeface="Wingdings" panose="05000000000000000000" pitchFamily="2" charset="2"/>
              <a:buNone/>
            </a:pPr>
            <a:r>
              <a:rPr lang="en-US" altLang="zh-CN" sz="2400">
                <a:sym typeface="Symbol" panose="05050102010706020507" pitchFamily="18" charset="2"/>
              </a:rPr>
              <a:t>E  E</a:t>
            </a:r>
            <a:r>
              <a:rPr lang="en-US" altLang="zh-CN" sz="2400" baseline="-25000">
                <a:sym typeface="Symbol" panose="05050102010706020507" pitchFamily="18" charset="2"/>
              </a:rPr>
              <a:t>1</a:t>
            </a:r>
            <a:r>
              <a:rPr lang="en-US" altLang="zh-CN" sz="2400">
                <a:sym typeface="Symbol" panose="05050102010706020507" pitchFamily="18" charset="2"/>
              </a:rPr>
              <a:t> </a:t>
            </a:r>
            <a:r>
              <a:rPr lang="en-US" altLang="zh-CN" sz="2400" b="1">
                <a:solidFill>
                  <a:schemeClr val="accent2"/>
                </a:solidFill>
                <a:sym typeface="Symbol" panose="05050102010706020507" pitchFamily="18" charset="2"/>
              </a:rPr>
              <a:t>op</a:t>
            </a:r>
            <a:r>
              <a:rPr lang="en-US" altLang="zh-CN" sz="2400">
                <a:solidFill>
                  <a:schemeClr val="accent2"/>
                </a:solidFill>
                <a:sym typeface="Symbol" panose="05050102010706020507" pitchFamily="18" charset="2"/>
              </a:rPr>
              <a:t> </a:t>
            </a:r>
            <a:r>
              <a:rPr lang="en-US" altLang="zh-CN" sz="2400">
                <a:sym typeface="Symbol" panose="05050102010706020507" pitchFamily="18" charset="2"/>
              </a:rPr>
              <a:t>E</a:t>
            </a:r>
            <a:r>
              <a:rPr lang="en-US" altLang="zh-CN" sz="2400" baseline="-25000">
                <a:sym typeface="Symbol" panose="05050102010706020507" pitchFamily="18" charset="2"/>
              </a:rPr>
              <a:t>2</a:t>
            </a:r>
            <a:r>
              <a:rPr lang="en-US" altLang="zh-CN" sz="2400">
                <a:sym typeface="Symbol" panose="05050102010706020507" pitchFamily="18" charset="2"/>
              </a:rPr>
              <a:t>	{E.</a:t>
            </a:r>
            <a:r>
              <a:rPr lang="en-US" altLang="zh-CN" sz="2400" i="1">
                <a:sym typeface="Symbol" panose="05050102010706020507" pitchFamily="18" charset="2"/>
              </a:rPr>
              <a:t>type</a:t>
            </a:r>
            <a:r>
              <a:rPr lang="en-US" altLang="zh-CN" sz="2400">
                <a:sym typeface="Symbol" panose="05050102010706020507" pitchFamily="18" charset="2"/>
              </a:rPr>
              <a:t> = </a:t>
            </a:r>
            <a:r>
              <a:rPr lang="en-US" altLang="zh-CN" sz="2400" b="1">
                <a:sym typeface="Symbol" panose="05050102010706020507" pitchFamily="18" charset="2"/>
              </a:rPr>
              <a:t>if</a:t>
            </a:r>
            <a:r>
              <a:rPr lang="en-US" altLang="zh-CN" sz="2400">
                <a:sym typeface="Symbol" panose="05050102010706020507" pitchFamily="18" charset="2"/>
              </a:rPr>
              <a:t> (E</a:t>
            </a:r>
            <a:r>
              <a:rPr lang="en-US" altLang="zh-CN" sz="2400" baseline="-25000">
                <a:sym typeface="Symbol" panose="05050102010706020507" pitchFamily="18" charset="2"/>
              </a:rPr>
              <a:t>1</a:t>
            </a:r>
            <a:r>
              <a:rPr lang="en-US" altLang="zh-CN" sz="2400">
                <a:sym typeface="Symbol" panose="05050102010706020507" pitchFamily="18" charset="2"/>
              </a:rPr>
              <a:t>.type == </a:t>
            </a:r>
            <a:r>
              <a:rPr lang="en-US" altLang="zh-CN" sz="2400" i="1">
                <a:sym typeface="Symbol" panose="05050102010706020507" pitchFamily="18" charset="2"/>
              </a:rPr>
              <a:t>integer</a:t>
            </a:r>
            <a:r>
              <a:rPr lang="en-US" altLang="zh-CN" sz="2400">
                <a:sym typeface="Symbol" panose="05050102010706020507" pitchFamily="18" charset="2"/>
              </a:rPr>
              <a:t>) </a:t>
            </a:r>
          </a:p>
          <a:p>
            <a:pPr eaLnBrk="1" hangingPunct="1">
              <a:lnSpc>
                <a:spcPct val="80000"/>
              </a:lnSpc>
              <a:spcBef>
                <a:spcPct val="10000"/>
              </a:spcBef>
              <a:buFont typeface="Wingdings" panose="05000000000000000000" pitchFamily="2" charset="2"/>
              <a:buNone/>
            </a:pPr>
            <a:r>
              <a:rPr lang="en-US" altLang="zh-CN" sz="2400">
                <a:sym typeface="Symbol" panose="05050102010706020507" pitchFamily="18" charset="2"/>
              </a:rPr>
              <a:t>				 </a:t>
            </a:r>
            <a:r>
              <a:rPr lang="en-US" altLang="zh-CN" sz="2400" b="1">
                <a:sym typeface="Symbol" panose="05050102010706020507" pitchFamily="18" charset="2"/>
              </a:rPr>
              <a:t>and</a:t>
            </a:r>
            <a:r>
              <a:rPr lang="en-US" altLang="zh-CN" sz="2400">
                <a:sym typeface="Symbol" panose="05050102010706020507" pitchFamily="18" charset="2"/>
              </a:rPr>
              <a:t> (E</a:t>
            </a:r>
            <a:r>
              <a:rPr lang="en-US" altLang="zh-CN" sz="2400" baseline="-25000">
                <a:sym typeface="Symbol" panose="05050102010706020507" pitchFamily="18" charset="2"/>
              </a:rPr>
              <a:t>2</a:t>
            </a:r>
            <a:r>
              <a:rPr lang="en-US" altLang="zh-CN" sz="2400">
                <a:sym typeface="Symbol" panose="05050102010706020507" pitchFamily="18" charset="2"/>
              </a:rPr>
              <a:t>.type == </a:t>
            </a:r>
            <a:r>
              <a:rPr lang="en-US" altLang="zh-CN" sz="2400" i="1">
                <a:sym typeface="Symbol" panose="05050102010706020507" pitchFamily="18" charset="2"/>
              </a:rPr>
              <a:t>integer</a:t>
            </a:r>
            <a:r>
              <a:rPr lang="en-US" altLang="zh-CN" sz="2400">
                <a:sym typeface="Symbol" panose="05050102010706020507" pitchFamily="18" charset="2"/>
              </a:rPr>
              <a:t>) </a:t>
            </a:r>
            <a:r>
              <a:rPr lang="en-US" altLang="zh-CN" sz="2400" b="1">
                <a:sym typeface="Symbol" panose="05050102010706020507" pitchFamily="18" charset="2"/>
              </a:rPr>
              <a:t>then</a:t>
            </a:r>
            <a:r>
              <a:rPr lang="en-US" altLang="zh-CN" sz="2400">
                <a:sym typeface="Symbol" panose="05050102010706020507" pitchFamily="18" charset="2"/>
              </a:rPr>
              <a:t> </a:t>
            </a:r>
            <a:r>
              <a:rPr lang="en-US" altLang="zh-CN" sz="2400" i="1">
                <a:sym typeface="Symbol" panose="05050102010706020507" pitchFamily="18" charset="2"/>
              </a:rPr>
              <a:t>integer </a:t>
            </a:r>
          </a:p>
          <a:p>
            <a:pPr eaLnBrk="1" hangingPunct="1">
              <a:lnSpc>
                <a:spcPct val="80000"/>
              </a:lnSpc>
              <a:spcBef>
                <a:spcPct val="10000"/>
              </a:spcBef>
              <a:buFont typeface="Wingdings" panose="05000000000000000000" pitchFamily="2" charset="2"/>
              <a:buNone/>
            </a:pPr>
            <a:r>
              <a:rPr lang="en-US" altLang="zh-CN" sz="2400" i="1">
                <a:sym typeface="Symbol" panose="05050102010706020507" pitchFamily="18" charset="2"/>
              </a:rPr>
              <a:t>				</a:t>
            </a:r>
            <a:r>
              <a:rPr lang="en-US" altLang="zh-CN" sz="2400" b="1">
                <a:sym typeface="Symbol" panose="05050102010706020507" pitchFamily="18" charset="2"/>
              </a:rPr>
              <a:t>else</a:t>
            </a:r>
            <a:r>
              <a:rPr lang="en-US" altLang="zh-CN" sz="2400">
                <a:sym typeface="Symbol" panose="05050102010706020507" pitchFamily="18" charset="2"/>
              </a:rPr>
              <a:t> </a:t>
            </a:r>
            <a:r>
              <a:rPr lang="en-US" altLang="zh-CN" sz="2400" b="1">
                <a:sym typeface="Symbol" panose="05050102010706020507" pitchFamily="18" charset="2"/>
              </a:rPr>
              <a:t>if</a:t>
            </a:r>
            <a:r>
              <a:rPr lang="en-US" altLang="zh-CN" sz="2400">
                <a:sym typeface="Symbol" panose="05050102010706020507" pitchFamily="18" charset="2"/>
              </a:rPr>
              <a:t> (E</a:t>
            </a:r>
            <a:r>
              <a:rPr lang="en-US" altLang="zh-CN" sz="2400" baseline="-25000">
                <a:sym typeface="Symbol" panose="05050102010706020507" pitchFamily="18" charset="2"/>
              </a:rPr>
              <a:t>1</a:t>
            </a:r>
            <a:r>
              <a:rPr lang="en-US" altLang="zh-CN" sz="2400">
                <a:sym typeface="Symbol" panose="05050102010706020507" pitchFamily="18" charset="2"/>
              </a:rPr>
              <a:t>.type == </a:t>
            </a:r>
            <a:r>
              <a:rPr lang="en-US" altLang="zh-CN" sz="2400" i="1">
                <a:sym typeface="Symbol" panose="05050102010706020507" pitchFamily="18" charset="2"/>
              </a:rPr>
              <a:t>integer</a:t>
            </a:r>
            <a:r>
              <a:rPr lang="en-US" altLang="zh-CN" sz="2400">
                <a:sym typeface="Symbol" panose="05050102010706020507" pitchFamily="18" charset="2"/>
              </a:rPr>
              <a:t>) </a:t>
            </a:r>
          </a:p>
          <a:p>
            <a:pPr eaLnBrk="1" hangingPunct="1">
              <a:lnSpc>
                <a:spcPct val="80000"/>
              </a:lnSpc>
              <a:spcBef>
                <a:spcPct val="10000"/>
              </a:spcBef>
              <a:buFont typeface="Wingdings" panose="05000000000000000000" pitchFamily="2" charset="2"/>
              <a:buNone/>
            </a:pPr>
            <a:r>
              <a:rPr lang="en-US" altLang="zh-CN" sz="2400">
                <a:sym typeface="Symbol" panose="05050102010706020507" pitchFamily="18" charset="2"/>
              </a:rPr>
              <a:t>				 </a:t>
            </a:r>
            <a:r>
              <a:rPr lang="en-US" altLang="zh-CN" sz="2400" b="1">
                <a:sym typeface="Symbol" panose="05050102010706020507" pitchFamily="18" charset="2"/>
              </a:rPr>
              <a:t>and</a:t>
            </a:r>
            <a:r>
              <a:rPr lang="en-US" altLang="zh-CN" sz="2400">
                <a:sym typeface="Symbol" panose="05050102010706020507" pitchFamily="18" charset="2"/>
              </a:rPr>
              <a:t> (E</a:t>
            </a:r>
            <a:r>
              <a:rPr lang="en-US" altLang="zh-CN" sz="2400" baseline="-25000">
                <a:sym typeface="Symbol" panose="05050102010706020507" pitchFamily="18" charset="2"/>
              </a:rPr>
              <a:t>2</a:t>
            </a:r>
            <a:r>
              <a:rPr lang="en-US" altLang="zh-CN" sz="2400">
                <a:sym typeface="Symbol" panose="05050102010706020507" pitchFamily="18" charset="2"/>
              </a:rPr>
              <a:t>.type == </a:t>
            </a:r>
            <a:r>
              <a:rPr lang="en-US" altLang="zh-CN" sz="2400" i="1">
                <a:sym typeface="Symbol" panose="05050102010706020507" pitchFamily="18" charset="2"/>
              </a:rPr>
              <a:t>real</a:t>
            </a:r>
            <a:r>
              <a:rPr lang="en-US" altLang="zh-CN" sz="2400">
                <a:sym typeface="Symbol" panose="05050102010706020507" pitchFamily="18" charset="2"/>
              </a:rPr>
              <a:t>) </a:t>
            </a:r>
            <a:r>
              <a:rPr lang="en-US" altLang="zh-CN" sz="2400" b="1">
                <a:sym typeface="Symbol" panose="05050102010706020507" pitchFamily="18" charset="2"/>
              </a:rPr>
              <a:t>then</a:t>
            </a:r>
            <a:r>
              <a:rPr lang="en-US" altLang="zh-CN" sz="2400">
                <a:sym typeface="Symbol" panose="05050102010706020507" pitchFamily="18" charset="2"/>
              </a:rPr>
              <a:t> </a:t>
            </a:r>
            <a:r>
              <a:rPr lang="en-US" altLang="zh-CN" sz="2400" i="1">
                <a:sym typeface="Symbol" panose="05050102010706020507" pitchFamily="18" charset="2"/>
              </a:rPr>
              <a:t>real</a:t>
            </a:r>
          </a:p>
          <a:p>
            <a:pPr eaLnBrk="1" hangingPunct="1">
              <a:lnSpc>
                <a:spcPct val="80000"/>
              </a:lnSpc>
              <a:spcBef>
                <a:spcPct val="10000"/>
              </a:spcBef>
              <a:buFont typeface="Wingdings" panose="05000000000000000000" pitchFamily="2" charset="2"/>
              <a:buNone/>
            </a:pPr>
            <a:r>
              <a:rPr lang="en-US" altLang="zh-CN" sz="2400" i="1">
                <a:sym typeface="Symbol" panose="05050102010706020507" pitchFamily="18" charset="2"/>
              </a:rPr>
              <a:t>				</a:t>
            </a:r>
            <a:r>
              <a:rPr lang="en-US" altLang="zh-CN" sz="2400" b="1">
                <a:sym typeface="Symbol" panose="05050102010706020507" pitchFamily="18" charset="2"/>
              </a:rPr>
              <a:t>else if</a:t>
            </a:r>
            <a:r>
              <a:rPr lang="en-US" altLang="zh-CN" sz="2400">
                <a:sym typeface="Symbol" panose="05050102010706020507" pitchFamily="18" charset="2"/>
              </a:rPr>
              <a:t> (E</a:t>
            </a:r>
            <a:r>
              <a:rPr lang="en-US" altLang="zh-CN" sz="2400" baseline="-25000">
                <a:sym typeface="Symbol" panose="05050102010706020507" pitchFamily="18" charset="2"/>
              </a:rPr>
              <a:t>1</a:t>
            </a:r>
            <a:r>
              <a:rPr lang="en-US" altLang="zh-CN" sz="2400">
                <a:sym typeface="Symbol" panose="05050102010706020507" pitchFamily="18" charset="2"/>
              </a:rPr>
              <a:t>.type == </a:t>
            </a:r>
            <a:r>
              <a:rPr lang="en-US" altLang="zh-CN" sz="2400" i="1">
                <a:sym typeface="Symbol" panose="05050102010706020507" pitchFamily="18" charset="2"/>
              </a:rPr>
              <a:t>real</a:t>
            </a:r>
            <a:r>
              <a:rPr lang="en-US" altLang="zh-CN" sz="2400">
                <a:sym typeface="Symbol" panose="05050102010706020507" pitchFamily="18" charset="2"/>
              </a:rPr>
              <a:t>) </a:t>
            </a:r>
          </a:p>
          <a:p>
            <a:pPr eaLnBrk="1" hangingPunct="1">
              <a:lnSpc>
                <a:spcPct val="80000"/>
              </a:lnSpc>
              <a:spcBef>
                <a:spcPct val="10000"/>
              </a:spcBef>
              <a:buFont typeface="Wingdings" panose="05000000000000000000" pitchFamily="2" charset="2"/>
              <a:buNone/>
            </a:pPr>
            <a:r>
              <a:rPr lang="en-US" altLang="zh-CN" sz="2400">
                <a:sym typeface="Symbol" panose="05050102010706020507" pitchFamily="18" charset="2"/>
              </a:rPr>
              <a:t>				 </a:t>
            </a:r>
            <a:r>
              <a:rPr lang="en-US" altLang="zh-CN" sz="2400" b="1">
                <a:sym typeface="Symbol" panose="05050102010706020507" pitchFamily="18" charset="2"/>
              </a:rPr>
              <a:t>and</a:t>
            </a:r>
            <a:r>
              <a:rPr lang="en-US" altLang="zh-CN" sz="2400">
                <a:sym typeface="Symbol" panose="05050102010706020507" pitchFamily="18" charset="2"/>
              </a:rPr>
              <a:t> (E</a:t>
            </a:r>
            <a:r>
              <a:rPr lang="en-US" altLang="zh-CN" sz="2400" baseline="-25000">
                <a:sym typeface="Symbol" panose="05050102010706020507" pitchFamily="18" charset="2"/>
              </a:rPr>
              <a:t>2</a:t>
            </a:r>
            <a:r>
              <a:rPr lang="en-US" altLang="zh-CN" sz="2400">
                <a:sym typeface="Symbol" panose="05050102010706020507" pitchFamily="18" charset="2"/>
              </a:rPr>
              <a:t>.type == </a:t>
            </a:r>
            <a:r>
              <a:rPr lang="en-US" altLang="zh-CN" sz="2400" i="1">
                <a:sym typeface="Symbol" panose="05050102010706020507" pitchFamily="18" charset="2"/>
              </a:rPr>
              <a:t>integer</a:t>
            </a:r>
            <a:r>
              <a:rPr lang="en-US" altLang="zh-CN" sz="2400">
                <a:sym typeface="Symbol" panose="05050102010706020507" pitchFamily="18" charset="2"/>
              </a:rPr>
              <a:t>) </a:t>
            </a:r>
            <a:r>
              <a:rPr lang="en-US" altLang="zh-CN" sz="2400" b="1">
                <a:sym typeface="Symbol" panose="05050102010706020507" pitchFamily="18" charset="2"/>
              </a:rPr>
              <a:t>then</a:t>
            </a:r>
            <a:r>
              <a:rPr lang="en-US" altLang="zh-CN" sz="2400">
                <a:sym typeface="Symbol" panose="05050102010706020507" pitchFamily="18" charset="2"/>
              </a:rPr>
              <a:t> </a:t>
            </a:r>
            <a:r>
              <a:rPr lang="en-US" altLang="zh-CN" sz="2400" i="1">
                <a:sym typeface="Symbol" panose="05050102010706020507" pitchFamily="18" charset="2"/>
              </a:rPr>
              <a:t>real</a:t>
            </a:r>
          </a:p>
          <a:p>
            <a:pPr eaLnBrk="1" hangingPunct="1">
              <a:lnSpc>
                <a:spcPct val="80000"/>
              </a:lnSpc>
              <a:spcBef>
                <a:spcPct val="10000"/>
              </a:spcBef>
              <a:buFont typeface="Wingdings" panose="05000000000000000000" pitchFamily="2" charset="2"/>
              <a:buNone/>
            </a:pPr>
            <a:r>
              <a:rPr lang="en-US" altLang="zh-CN" sz="2400" i="1">
                <a:sym typeface="Symbol" panose="05050102010706020507" pitchFamily="18" charset="2"/>
              </a:rPr>
              <a:t>				</a:t>
            </a:r>
            <a:r>
              <a:rPr lang="en-US" altLang="zh-CN" sz="2400" b="1">
                <a:sym typeface="Symbol" panose="05050102010706020507" pitchFamily="18" charset="2"/>
              </a:rPr>
              <a:t>else if</a:t>
            </a:r>
            <a:r>
              <a:rPr lang="en-US" altLang="zh-CN" sz="2400">
                <a:sym typeface="Symbol" panose="05050102010706020507" pitchFamily="18" charset="2"/>
              </a:rPr>
              <a:t> (E</a:t>
            </a:r>
            <a:r>
              <a:rPr lang="en-US" altLang="zh-CN" sz="2400" baseline="-25000">
                <a:sym typeface="Symbol" panose="05050102010706020507" pitchFamily="18" charset="2"/>
              </a:rPr>
              <a:t>1</a:t>
            </a:r>
            <a:r>
              <a:rPr lang="en-US" altLang="zh-CN" sz="2400">
                <a:sym typeface="Symbol" panose="05050102010706020507" pitchFamily="18" charset="2"/>
              </a:rPr>
              <a:t>.type == </a:t>
            </a:r>
            <a:r>
              <a:rPr lang="en-US" altLang="zh-CN" sz="2400" i="1">
                <a:sym typeface="Symbol" panose="05050102010706020507" pitchFamily="18" charset="2"/>
              </a:rPr>
              <a:t>real</a:t>
            </a:r>
            <a:r>
              <a:rPr lang="en-US" altLang="zh-CN" sz="2400">
                <a:sym typeface="Symbol" panose="05050102010706020507" pitchFamily="18" charset="2"/>
              </a:rPr>
              <a:t>) </a:t>
            </a:r>
          </a:p>
          <a:p>
            <a:pPr eaLnBrk="1" hangingPunct="1">
              <a:lnSpc>
                <a:spcPct val="80000"/>
              </a:lnSpc>
              <a:spcBef>
                <a:spcPct val="10000"/>
              </a:spcBef>
              <a:buFont typeface="Wingdings" panose="05000000000000000000" pitchFamily="2" charset="2"/>
              <a:buNone/>
            </a:pPr>
            <a:r>
              <a:rPr lang="en-US" altLang="zh-CN" sz="2400">
                <a:sym typeface="Symbol" panose="05050102010706020507" pitchFamily="18" charset="2"/>
              </a:rPr>
              <a:t>				 </a:t>
            </a:r>
            <a:r>
              <a:rPr lang="en-US" altLang="zh-CN" sz="2400" b="1">
                <a:sym typeface="Symbol" panose="05050102010706020507" pitchFamily="18" charset="2"/>
              </a:rPr>
              <a:t>and</a:t>
            </a:r>
            <a:r>
              <a:rPr lang="en-US" altLang="zh-CN" sz="2400">
                <a:sym typeface="Symbol" panose="05050102010706020507" pitchFamily="18" charset="2"/>
              </a:rPr>
              <a:t> (E</a:t>
            </a:r>
            <a:r>
              <a:rPr lang="en-US" altLang="zh-CN" sz="2400" baseline="-25000">
                <a:sym typeface="Symbol" panose="05050102010706020507" pitchFamily="18" charset="2"/>
              </a:rPr>
              <a:t>2</a:t>
            </a:r>
            <a:r>
              <a:rPr lang="en-US" altLang="zh-CN" sz="2400">
                <a:sym typeface="Symbol" panose="05050102010706020507" pitchFamily="18" charset="2"/>
              </a:rPr>
              <a:t>.type == </a:t>
            </a:r>
            <a:r>
              <a:rPr lang="en-US" altLang="zh-CN" sz="2400" i="1">
                <a:sym typeface="Symbol" panose="05050102010706020507" pitchFamily="18" charset="2"/>
              </a:rPr>
              <a:t>real</a:t>
            </a:r>
            <a:r>
              <a:rPr lang="en-US" altLang="zh-CN" sz="2400">
                <a:sym typeface="Symbol" panose="05050102010706020507" pitchFamily="18" charset="2"/>
              </a:rPr>
              <a:t>) </a:t>
            </a:r>
            <a:r>
              <a:rPr lang="en-US" altLang="zh-CN" sz="2400" b="1">
                <a:sym typeface="Symbol" panose="05050102010706020507" pitchFamily="18" charset="2"/>
              </a:rPr>
              <a:t>then</a:t>
            </a:r>
            <a:r>
              <a:rPr lang="en-US" altLang="zh-CN" sz="2400">
                <a:sym typeface="Symbol" panose="05050102010706020507" pitchFamily="18" charset="2"/>
              </a:rPr>
              <a:t> </a:t>
            </a:r>
            <a:r>
              <a:rPr lang="en-US" altLang="zh-CN" sz="2400" i="1">
                <a:sym typeface="Symbol" panose="05050102010706020507" pitchFamily="18" charset="2"/>
              </a:rPr>
              <a:t>real</a:t>
            </a:r>
          </a:p>
          <a:p>
            <a:pPr eaLnBrk="1" hangingPunct="1">
              <a:lnSpc>
                <a:spcPct val="80000"/>
              </a:lnSpc>
              <a:spcBef>
                <a:spcPct val="10000"/>
              </a:spcBef>
              <a:buFont typeface="Wingdings" panose="05000000000000000000" pitchFamily="2" charset="2"/>
              <a:buNone/>
            </a:pPr>
            <a:r>
              <a:rPr lang="en-US" altLang="zh-CN" sz="2400" i="1">
                <a:sym typeface="Symbol" panose="05050102010706020507" pitchFamily="18" charset="2"/>
              </a:rPr>
              <a:t>				</a:t>
            </a:r>
            <a:r>
              <a:rPr lang="en-US" altLang="zh-CN" sz="2400" b="1">
                <a:sym typeface="Symbol" panose="05050102010706020507" pitchFamily="18" charset="2"/>
              </a:rPr>
              <a:t>else</a:t>
            </a:r>
            <a:r>
              <a:rPr lang="en-US" altLang="zh-CN" sz="2400">
                <a:sym typeface="Symbol" panose="05050102010706020507" pitchFamily="18" charset="2"/>
              </a:rPr>
              <a:t> </a:t>
            </a:r>
            <a:r>
              <a:rPr lang="en-US" altLang="zh-CN" sz="2400" i="1">
                <a:sym typeface="Symbol" panose="05050102010706020507" pitchFamily="18" charset="2"/>
              </a:rPr>
              <a:t>type_error</a:t>
            </a:r>
          </a:p>
          <a:p>
            <a:pPr eaLnBrk="1" hangingPunct="1">
              <a:lnSpc>
                <a:spcPct val="80000"/>
              </a:lnSpc>
              <a:spcBef>
                <a:spcPct val="10000"/>
              </a:spcBef>
              <a:buFont typeface="Wingdings" panose="05000000000000000000" pitchFamily="2" charset="2"/>
              <a:buNone/>
            </a:pPr>
            <a:r>
              <a:rPr lang="en-US" altLang="zh-CN" sz="2400" i="1">
                <a:sym typeface="Symbol" panose="05050102010706020507" pitchFamily="18" charset="2"/>
              </a:rPr>
              <a:t>				</a:t>
            </a:r>
            <a:r>
              <a:rPr lang="en-US" altLang="zh-CN" sz="2400">
                <a:sym typeface="Symbol" panose="05050102010706020507" pitchFamily="18" charset="2"/>
              </a:rPr>
              <a:t>}</a:t>
            </a:r>
            <a:endParaRPr lang="en-US" altLang="zh-CN" sz="2400"/>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2" name="墨迹 1">
                <a:extLst>
                  <a:ext uri="{FF2B5EF4-FFF2-40B4-BE49-F238E27FC236}">
                    <a16:creationId xmlns:a16="http://schemas.microsoft.com/office/drawing/2014/main" id="{9772C20C-E29E-46BF-BE3C-83A151E8FABE}"/>
                  </a:ext>
                </a:extLst>
              </p14:cNvPr>
              <p14:cNvContentPartPr/>
              <p14:nvPr>
                <p:extLst>
                  <p:ext uri="{42D2F446-02D8-4167-A562-619A0277C38B}">
                    <p15:isNarration xmlns:p15="http://schemas.microsoft.com/office/powerpoint/2012/main" val="1"/>
                  </p:ext>
                </p:extLst>
              </p14:nvPr>
            </p14:nvContentPartPr>
            <p14:xfrm>
              <a:off x="447480" y="2359440"/>
              <a:ext cx="7656120" cy="2981160"/>
            </p14:xfrm>
          </p:contentPart>
        </mc:Choice>
        <mc:Fallback>
          <p:pic>
            <p:nvPicPr>
              <p:cNvPr id="2" name="墨迹 1">
                <a:extLst>
                  <a:ext uri="{FF2B5EF4-FFF2-40B4-BE49-F238E27FC236}">
                    <a16:creationId xmlns:a16="http://schemas.microsoft.com/office/drawing/2014/main" id="{9772C20C-E29E-46BF-BE3C-83A151E8FABE}"/>
                  </a:ext>
                </a:extLst>
              </p:cNvPr>
              <p:cNvPicPr>
                <a:picLocks noGrp="1" noRot="1" noChangeAspect="1" noMove="1" noResize="1" noEditPoints="1" noAdjustHandles="1" noChangeArrowheads="1" noChangeShapeType="1"/>
              </p:cNvPicPr>
              <p:nvPr/>
            </p:nvPicPr>
            <p:blipFill>
              <a:blip r:embed="rId5"/>
              <a:stretch>
                <a:fillRect/>
              </a:stretch>
            </p:blipFill>
            <p:spPr>
              <a:xfrm>
                <a:off x="438120" y="2350080"/>
                <a:ext cx="7674840" cy="2999880"/>
              </a:xfrm>
              <a:prstGeom prst="rect">
                <a:avLst/>
              </a:prstGeom>
            </p:spPr>
          </p:pic>
        </mc:Fallback>
      </mc:AlternateContent>
      <p:pic>
        <p:nvPicPr>
          <p:cNvPr id="3" name="音频 2">
            <a:hlinkClick r:id="" action="ppaction://media"/>
            <a:extLst>
              <a:ext uri="{FF2B5EF4-FFF2-40B4-BE49-F238E27FC236}">
                <a16:creationId xmlns:a16="http://schemas.microsoft.com/office/drawing/2014/main" id="{CCC754D9-3C10-41BA-BC65-E65850E43F0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6225"/>
    </mc:Choice>
    <mc:Fallback>
      <p:transition spd="slow" advTm="662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91FC0692-D35E-4784-B31B-B0E7381E0346}"/>
              </a:ext>
            </a:extLst>
          </p:cNvPr>
          <p:cNvSpPr>
            <a:spLocks noGrp="1" noChangeArrowheads="1"/>
          </p:cNvSpPr>
          <p:nvPr>
            <p:ph type="title"/>
          </p:nvPr>
        </p:nvSpPr>
        <p:spPr/>
        <p:txBody>
          <a:bodyPr/>
          <a:lstStyle/>
          <a:p>
            <a:pPr eaLnBrk="1" hangingPunct="1"/>
            <a:r>
              <a:rPr lang="zh-CN" altLang="en-US"/>
              <a:t>例</a:t>
            </a:r>
            <a:r>
              <a:rPr lang="en-US" altLang="zh-CN"/>
              <a:t>6.2</a:t>
            </a:r>
          </a:p>
        </p:txBody>
      </p:sp>
      <p:sp>
        <p:nvSpPr>
          <p:cNvPr id="31747" name="Rectangle 3">
            <a:extLst>
              <a:ext uri="{FF2B5EF4-FFF2-40B4-BE49-F238E27FC236}">
                <a16:creationId xmlns:a16="http://schemas.microsoft.com/office/drawing/2014/main" id="{20828411-8C91-4339-ADED-7B13A119D728}"/>
              </a:ext>
            </a:extLst>
          </p:cNvPr>
          <p:cNvSpPr>
            <a:spLocks noGrp="1" noChangeArrowheads="1"/>
          </p:cNvSpPr>
          <p:nvPr>
            <p:ph type="body" idx="1"/>
          </p:nvPr>
        </p:nvSpPr>
        <p:spPr/>
        <p:txBody>
          <a:bodyPr/>
          <a:lstStyle/>
          <a:p>
            <a:pPr eaLnBrk="1" hangingPunct="1">
              <a:lnSpc>
                <a:spcPct val="80000"/>
              </a:lnSpc>
              <a:spcBef>
                <a:spcPct val="10000"/>
              </a:spcBef>
              <a:buFont typeface="Wingdings" panose="05000000000000000000" pitchFamily="2" charset="2"/>
              <a:buNone/>
            </a:pPr>
            <a:r>
              <a:rPr lang="zh-CN" altLang="en-US" sz="2800"/>
              <a:t>变量			类型表达式</a:t>
            </a:r>
          </a:p>
          <a:p>
            <a:pPr eaLnBrk="1" hangingPunct="1">
              <a:lnSpc>
                <a:spcPct val="80000"/>
              </a:lnSpc>
              <a:spcBef>
                <a:spcPct val="10000"/>
              </a:spcBef>
              <a:buFont typeface="Wingdings" panose="05000000000000000000" pitchFamily="2" charset="2"/>
              <a:buNone/>
            </a:pPr>
            <a:r>
              <a:rPr lang="en-US" altLang="zh-CN" sz="2800"/>
              <a:t>next			link</a:t>
            </a:r>
          </a:p>
          <a:p>
            <a:pPr eaLnBrk="1" hangingPunct="1">
              <a:lnSpc>
                <a:spcPct val="80000"/>
              </a:lnSpc>
              <a:spcBef>
                <a:spcPct val="10000"/>
              </a:spcBef>
              <a:buFont typeface="Wingdings" panose="05000000000000000000" pitchFamily="2" charset="2"/>
              <a:buNone/>
            </a:pPr>
            <a:r>
              <a:rPr lang="en-US" altLang="zh-CN" sz="2800"/>
              <a:t>last			link</a:t>
            </a:r>
          </a:p>
          <a:p>
            <a:pPr eaLnBrk="1" hangingPunct="1">
              <a:lnSpc>
                <a:spcPct val="80000"/>
              </a:lnSpc>
              <a:spcBef>
                <a:spcPct val="10000"/>
              </a:spcBef>
              <a:buFont typeface="Wingdings" panose="05000000000000000000" pitchFamily="2" charset="2"/>
              <a:buNone/>
            </a:pPr>
            <a:r>
              <a:rPr lang="en-US" altLang="zh-CN" sz="2800"/>
              <a:t>p				pointer(cell)</a:t>
            </a:r>
          </a:p>
          <a:p>
            <a:pPr eaLnBrk="1" hangingPunct="1">
              <a:lnSpc>
                <a:spcPct val="80000"/>
              </a:lnSpc>
              <a:spcBef>
                <a:spcPct val="10000"/>
              </a:spcBef>
              <a:buFont typeface="Wingdings" panose="05000000000000000000" pitchFamily="2" charset="2"/>
              <a:buNone/>
            </a:pPr>
            <a:r>
              <a:rPr lang="en-US" altLang="zh-CN" sz="2800"/>
              <a:t>q				pointer(cell)</a:t>
            </a:r>
          </a:p>
          <a:p>
            <a:pPr eaLnBrk="1" hangingPunct="1">
              <a:lnSpc>
                <a:spcPct val="80000"/>
              </a:lnSpc>
              <a:spcBef>
                <a:spcPct val="10000"/>
              </a:spcBef>
              <a:buFont typeface="Wingdings" panose="05000000000000000000" pitchFamily="2" charset="2"/>
              <a:buNone/>
            </a:pPr>
            <a:r>
              <a:rPr lang="en-US" altLang="zh-CN" sz="2800"/>
              <a:t>r				pointer(cell)</a:t>
            </a:r>
          </a:p>
          <a:p>
            <a:pPr eaLnBrk="1" hangingPunct="1"/>
            <a:r>
              <a:rPr lang="zh-CN" altLang="en-US"/>
              <a:t>名字等价：</a:t>
            </a:r>
            <a:r>
              <a:rPr lang="en-US" altLang="zh-CN"/>
              <a:t>next, last</a:t>
            </a:r>
            <a:r>
              <a:rPr lang="zh-CN" altLang="en-US"/>
              <a:t>类型相同，</a:t>
            </a:r>
            <a:r>
              <a:rPr lang="en-US" altLang="zh-CN"/>
              <a:t>p, q, r</a:t>
            </a:r>
            <a:r>
              <a:rPr lang="zh-CN" altLang="en-US"/>
              <a:t>类型相同，</a:t>
            </a:r>
            <a:r>
              <a:rPr lang="en-US" altLang="zh-CN"/>
              <a:t>p, next</a:t>
            </a:r>
            <a:r>
              <a:rPr lang="zh-CN" altLang="en-US"/>
              <a:t>类型不同</a:t>
            </a:r>
          </a:p>
          <a:p>
            <a:pPr eaLnBrk="1" hangingPunct="1"/>
            <a:r>
              <a:rPr lang="zh-CN" altLang="en-US"/>
              <a:t>结构等价：</a:t>
            </a:r>
            <a:r>
              <a:rPr lang="en-US" altLang="zh-CN"/>
              <a:t>5</a:t>
            </a:r>
            <a:r>
              <a:rPr lang="zh-CN" altLang="en-US"/>
              <a:t>个变量类型都相同</a:t>
            </a:r>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2" name="墨迹 1">
                <a:extLst>
                  <a:ext uri="{FF2B5EF4-FFF2-40B4-BE49-F238E27FC236}">
                    <a16:creationId xmlns:a16="http://schemas.microsoft.com/office/drawing/2014/main" id="{48ECF14B-85A8-48A1-8F0E-65297B6C4C35}"/>
                  </a:ext>
                </a:extLst>
              </p14:cNvPr>
              <p14:cNvContentPartPr/>
              <p14:nvPr>
                <p:extLst>
                  <p:ext uri="{42D2F446-02D8-4167-A562-619A0277C38B}">
                    <p15:isNarration xmlns:p15="http://schemas.microsoft.com/office/powerpoint/2012/main" val="1"/>
                  </p:ext>
                </p:extLst>
              </p14:nvPr>
            </p14:nvContentPartPr>
            <p14:xfrm>
              <a:off x="1227960" y="2073240"/>
              <a:ext cx="4708800" cy="1228320"/>
            </p14:xfrm>
          </p:contentPart>
        </mc:Choice>
        <mc:Fallback>
          <p:pic>
            <p:nvPicPr>
              <p:cNvPr id="2" name="墨迹 1">
                <a:extLst>
                  <a:ext uri="{FF2B5EF4-FFF2-40B4-BE49-F238E27FC236}">
                    <a16:creationId xmlns:a16="http://schemas.microsoft.com/office/drawing/2014/main" id="{48ECF14B-85A8-48A1-8F0E-65297B6C4C35}"/>
                  </a:ext>
                </a:extLst>
              </p:cNvPr>
              <p:cNvPicPr>
                <a:picLocks noGrp="1" noRot="1" noChangeAspect="1" noMove="1" noResize="1" noEditPoints="1" noAdjustHandles="1" noChangeArrowheads="1" noChangeShapeType="1"/>
              </p:cNvPicPr>
              <p:nvPr/>
            </p:nvPicPr>
            <p:blipFill>
              <a:blip r:embed="rId5"/>
              <a:stretch>
                <a:fillRect/>
              </a:stretch>
            </p:blipFill>
            <p:spPr>
              <a:xfrm>
                <a:off x="1218600" y="2063880"/>
                <a:ext cx="4727520" cy="1247040"/>
              </a:xfrm>
              <a:prstGeom prst="rect">
                <a:avLst/>
              </a:prstGeom>
            </p:spPr>
          </p:pic>
        </mc:Fallback>
      </mc:AlternateContent>
      <p:pic>
        <p:nvPicPr>
          <p:cNvPr id="3" name="音频 2">
            <a:hlinkClick r:id="" action="ppaction://media"/>
            <a:extLst>
              <a:ext uri="{FF2B5EF4-FFF2-40B4-BE49-F238E27FC236}">
                <a16:creationId xmlns:a16="http://schemas.microsoft.com/office/drawing/2014/main" id="{CE6B1859-2245-4729-8E5B-688B1678C41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9607"/>
    </mc:Choice>
    <mc:Fallback>
      <p:transition spd="slow" advTm="296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026">
            <a:extLst>
              <a:ext uri="{FF2B5EF4-FFF2-40B4-BE49-F238E27FC236}">
                <a16:creationId xmlns:a16="http://schemas.microsoft.com/office/drawing/2014/main" id="{200508E9-C7A1-4642-A837-20EF45C77D0B}"/>
              </a:ext>
            </a:extLst>
          </p:cNvPr>
          <p:cNvSpPr>
            <a:spLocks noGrp="1" noChangeArrowheads="1"/>
          </p:cNvSpPr>
          <p:nvPr>
            <p:ph type="title"/>
          </p:nvPr>
        </p:nvSpPr>
        <p:spPr/>
        <p:txBody>
          <a:bodyPr/>
          <a:lstStyle/>
          <a:p>
            <a:pPr eaLnBrk="1" hangingPunct="1"/>
            <a:r>
              <a:rPr lang="zh-CN" altLang="en-US"/>
              <a:t>例</a:t>
            </a:r>
            <a:r>
              <a:rPr lang="en-US" altLang="zh-CN"/>
              <a:t>6.3</a:t>
            </a:r>
          </a:p>
        </p:txBody>
      </p:sp>
      <p:sp>
        <p:nvSpPr>
          <p:cNvPr id="32771" name="Rectangle 1027">
            <a:extLst>
              <a:ext uri="{FF2B5EF4-FFF2-40B4-BE49-F238E27FC236}">
                <a16:creationId xmlns:a16="http://schemas.microsoft.com/office/drawing/2014/main" id="{001BD0F1-3BFC-45F8-988D-52546E8244FD}"/>
              </a:ext>
            </a:extLst>
          </p:cNvPr>
          <p:cNvSpPr>
            <a:spLocks noGrp="1" noChangeArrowheads="1"/>
          </p:cNvSpPr>
          <p:nvPr>
            <p:ph type="body" idx="1"/>
          </p:nvPr>
        </p:nvSpPr>
        <p:spPr/>
        <p:txBody>
          <a:bodyPr/>
          <a:lstStyle/>
          <a:p>
            <a:pPr eaLnBrk="1" hangingPunct="1"/>
            <a:r>
              <a:rPr lang="zh-CN" altLang="en-US" sz="2800"/>
              <a:t>许多</a:t>
            </a:r>
            <a:r>
              <a:rPr lang="en-US" altLang="zh-CN" sz="2800"/>
              <a:t>Pascal</a:t>
            </a:r>
            <a:r>
              <a:rPr lang="zh-CN" altLang="en-US" sz="2800"/>
              <a:t>编译器会隐含地为每条标识符定义语句涉及到的类型关联一个类型名</a:t>
            </a:r>
          </a:p>
          <a:p>
            <a:pPr eaLnBrk="1" hangingPunct="1">
              <a:lnSpc>
                <a:spcPct val="80000"/>
              </a:lnSpc>
              <a:spcBef>
                <a:spcPct val="10000"/>
              </a:spcBef>
              <a:buFont typeface="Wingdings" panose="05000000000000000000" pitchFamily="2" charset="2"/>
              <a:buNone/>
            </a:pPr>
            <a:r>
              <a:rPr lang="en-US" altLang="zh-CN" sz="2400"/>
              <a:t>type link = ^cell;</a:t>
            </a:r>
            <a:br>
              <a:rPr lang="en-US" altLang="zh-CN" sz="2400"/>
            </a:br>
            <a:r>
              <a:rPr lang="en-US" altLang="zh-CN" sz="2400"/>
              <a:t>    np = ^cell;</a:t>
            </a:r>
            <a:br>
              <a:rPr lang="en-US" altLang="zh-CN" sz="2400"/>
            </a:br>
            <a:r>
              <a:rPr lang="en-US" altLang="zh-CN" sz="2400"/>
              <a:t>    nqr = ^cell;</a:t>
            </a:r>
          </a:p>
          <a:p>
            <a:pPr eaLnBrk="1" hangingPunct="1">
              <a:lnSpc>
                <a:spcPct val="80000"/>
              </a:lnSpc>
              <a:spcBef>
                <a:spcPct val="10000"/>
              </a:spcBef>
              <a:buFont typeface="Wingdings" panose="05000000000000000000" pitchFamily="2" charset="2"/>
              <a:buNone/>
            </a:pPr>
            <a:r>
              <a:rPr lang="en-US" altLang="zh-CN" sz="2400"/>
              <a:t>var next : link;</a:t>
            </a:r>
            <a:br>
              <a:rPr lang="en-US" altLang="zh-CN" sz="2400"/>
            </a:br>
            <a:r>
              <a:rPr lang="en-US" altLang="zh-CN" sz="2400"/>
              <a:t>  last : link;</a:t>
            </a:r>
            <a:br>
              <a:rPr lang="en-US" altLang="zh-CN" sz="2400"/>
            </a:br>
            <a:r>
              <a:rPr lang="en-US" altLang="zh-CN" sz="2400"/>
              <a:t>  p : np;</a:t>
            </a:r>
            <a:br>
              <a:rPr lang="en-US" altLang="zh-CN" sz="2400"/>
            </a:br>
            <a:r>
              <a:rPr lang="en-US" altLang="zh-CN" sz="2400"/>
              <a:t>  q, r : nqr;</a:t>
            </a:r>
            <a:endParaRPr lang="en-US" altLang="zh-CN" sz="2800"/>
          </a:p>
          <a:p>
            <a:pPr eaLnBrk="1" hangingPunct="1"/>
            <a:r>
              <a:rPr lang="zh-CN" altLang="en-US" sz="2800"/>
              <a:t>名字等价：</a:t>
            </a:r>
            <a:r>
              <a:rPr lang="en-US" altLang="zh-CN" sz="2800"/>
              <a:t>next, last</a:t>
            </a:r>
            <a:r>
              <a:rPr lang="zh-CN" altLang="en-US" sz="2800"/>
              <a:t>类型相同，</a:t>
            </a:r>
            <a:r>
              <a:rPr lang="en-US" altLang="zh-CN" sz="2800"/>
              <a:t>q, r</a:t>
            </a:r>
            <a:r>
              <a:rPr lang="zh-CN" altLang="en-US" sz="2800"/>
              <a:t>类型相同，</a:t>
            </a:r>
            <a:r>
              <a:rPr lang="en-US" altLang="zh-CN" sz="2800"/>
              <a:t>p, next, q</a:t>
            </a:r>
            <a:r>
              <a:rPr lang="zh-CN" altLang="en-US" sz="2800"/>
              <a:t>类型不同</a:t>
            </a:r>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2" name="墨迹 1">
                <a:extLst>
                  <a:ext uri="{FF2B5EF4-FFF2-40B4-BE49-F238E27FC236}">
                    <a16:creationId xmlns:a16="http://schemas.microsoft.com/office/drawing/2014/main" id="{F75EEA3E-CFD6-422C-8ECC-02320EFD5FAD}"/>
                  </a:ext>
                </a:extLst>
              </p14:cNvPr>
              <p14:cNvContentPartPr/>
              <p14:nvPr>
                <p:extLst>
                  <p:ext uri="{42D2F446-02D8-4167-A562-619A0277C38B}">
                    <p15:isNarration xmlns:p15="http://schemas.microsoft.com/office/powerpoint/2012/main" val="1"/>
                  </p:ext>
                </p:extLst>
              </p14:nvPr>
            </p14:nvContentPartPr>
            <p14:xfrm>
              <a:off x="1579680" y="-45000"/>
              <a:ext cx="7672320" cy="6940440"/>
            </p14:xfrm>
          </p:contentPart>
        </mc:Choice>
        <mc:Fallback>
          <p:pic>
            <p:nvPicPr>
              <p:cNvPr id="2" name="墨迹 1">
                <a:extLst>
                  <a:ext uri="{FF2B5EF4-FFF2-40B4-BE49-F238E27FC236}">
                    <a16:creationId xmlns:a16="http://schemas.microsoft.com/office/drawing/2014/main" id="{F75EEA3E-CFD6-422C-8ECC-02320EFD5FAD}"/>
                  </a:ext>
                </a:extLst>
              </p:cNvPr>
              <p:cNvPicPr>
                <a:picLocks noGrp="1" noRot="1" noChangeAspect="1" noMove="1" noResize="1" noEditPoints="1" noAdjustHandles="1" noChangeArrowheads="1" noChangeShapeType="1"/>
              </p:cNvPicPr>
              <p:nvPr/>
            </p:nvPicPr>
            <p:blipFill>
              <a:blip r:embed="rId5"/>
              <a:stretch>
                <a:fillRect/>
              </a:stretch>
            </p:blipFill>
            <p:spPr>
              <a:xfrm>
                <a:off x="1570320" y="-54360"/>
                <a:ext cx="7691040" cy="6959160"/>
              </a:xfrm>
              <a:prstGeom prst="rect">
                <a:avLst/>
              </a:prstGeom>
            </p:spPr>
          </p:pic>
        </mc:Fallback>
      </mc:AlternateContent>
      <p:pic>
        <p:nvPicPr>
          <p:cNvPr id="3" name="音频 2">
            <a:hlinkClick r:id="" action="ppaction://media"/>
            <a:extLst>
              <a:ext uri="{FF2B5EF4-FFF2-40B4-BE49-F238E27FC236}">
                <a16:creationId xmlns:a16="http://schemas.microsoft.com/office/drawing/2014/main" id="{9C4D9988-493C-42DF-A747-AA5AA6BA1E0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30504"/>
    </mc:Choice>
    <mc:Fallback>
      <p:transition spd="slow" advTm="4305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0C550B49-9430-4160-A2D7-1DF8E58574F2}"/>
              </a:ext>
            </a:extLst>
          </p:cNvPr>
          <p:cNvSpPr>
            <a:spLocks noGrp="1" noChangeArrowheads="1"/>
          </p:cNvSpPr>
          <p:nvPr>
            <p:ph type="title"/>
          </p:nvPr>
        </p:nvSpPr>
        <p:spPr/>
        <p:txBody>
          <a:bodyPr/>
          <a:lstStyle/>
          <a:p>
            <a:pPr eaLnBrk="1" hangingPunct="1"/>
            <a:r>
              <a:rPr lang="zh-CN" altLang="en-US"/>
              <a:t>例</a:t>
            </a:r>
            <a:r>
              <a:rPr lang="en-US" altLang="zh-CN"/>
              <a:t>6.3</a:t>
            </a:r>
            <a:r>
              <a:rPr lang="zh-CN" altLang="en-US"/>
              <a:t>（续）</a:t>
            </a:r>
          </a:p>
        </p:txBody>
      </p:sp>
      <p:sp>
        <p:nvSpPr>
          <p:cNvPr id="33795" name="Rectangle 3">
            <a:extLst>
              <a:ext uri="{FF2B5EF4-FFF2-40B4-BE49-F238E27FC236}">
                <a16:creationId xmlns:a16="http://schemas.microsoft.com/office/drawing/2014/main" id="{03B909C9-192C-45E2-A0BA-899EE3398ACE}"/>
              </a:ext>
            </a:extLst>
          </p:cNvPr>
          <p:cNvSpPr>
            <a:spLocks noGrp="1" noChangeArrowheads="1"/>
          </p:cNvSpPr>
          <p:nvPr>
            <p:ph type="body" idx="1"/>
          </p:nvPr>
        </p:nvSpPr>
        <p:spPr/>
        <p:txBody>
          <a:bodyPr/>
          <a:lstStyle/>
          <a:p>
            <a:pPr eaLnBrk="1" hangingPunct="1"/>
            <a:r>
              <a:rPr lang="zh-CN" altLang="en-US" sz="2800"/>
              <a:t>实现方式</a:t>
            </a:r>
            <a:r>
              <a:rPr lang="en-US" altLang="zh-CN" sz="2800"/>
              <a:t>——</a:t>
            </a:r>
            <a:r>
              <a:rPr lang="zh-CN" altLang="en-US" sz="2800"/>
              <a:t>构造类型图</a:t>
            </a:r>
          </a:p>
          <a:p>
            <a:pPr lvl="1" eaLnBrk="1" hangingPunct="1"/>
            <a:r>
              <a:rPr lang="zh-CN" altLang="en-US" sz="2400"/>
              <a:t>对基本类型和类型构造符</a:t>
            </a:r>
            <a:r>
              <a:rPr lang="en-US" altLang="zh-CN" sz="2400"/>
              <a:t>——</a:t>
            </a:r>
            <a:r>
              <a:rPr lang="zh-CN" altLang="en-US" sz="2400"/>
              <a:t>创建新结点</a:t>
            </a:r>
          </a:p>
          <a:p>
            <a:pPr lvl="1" eaLnBrk="1" hangingPunct="1"/>
            <a:r>
              <a:rPr lang="zh-CN" altLang="en-US" sz="2400"/>
              <a:t>对新类型名</a:t>
            </a:r>
            <a:r>
              <a:rPr lang="en-US" altLang="zh-CN" sz="2400"/>
              <a:t>——</a:t>
            </a:r>
            <a:r>
              <a:rPr lang="zh-CN" altLang="en-US" sz="2400"/>
              <a:t>创建叶结点，保存与类型表达式的链接</a:t>
            </a:r>
          </a:p>
          <a:p>
            <a:pPr eaLnBrk="1" hangingPunct="1"/>
            <a:r>
              <a:rPr lang="zh-CN" altLang="en-US" sz="2800"/>
              <a:t>名字等价</a:t>
            </a:r>
            <a:r>
              <a:rPr lang="en-US" altLang="zh-CN" sz="2800"/>
              <a:t>——</a:t>
            </a:r>
            <a:r>
              <a:rPr lang="zh-CN" altLang="en-US" sz="2800"/>
              <a:t>相同结点</a:t>
            </a:r>
          </a:p>
        </p:txBody>
      </p:sp>
      <p:pic>
        <p:nvPicPr>
          <p:cNvPr id="33796" name="Picture 5" descr="name">
            <a:extLst>
              <a:ext uri="{FF2B5EF4-FFF2-40B4-BE49-F238E27FC236}">
                <a16:creationId xmlns:a16="http://schemas.microsoft.com/office/drawing/2014/main" id="{0D0849AA-7312-4433-AF46-F586F7DFA4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3581400"/>
            <a:ext cx="5476875"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xmlns:iact="http://schemas.microsoft.com/office/powerpoint/2014/inkAction" Requires="p14 iact">
          <p:contentPart p14:bwMode="auto" r:id="rId5">
            <p14:nvContentPartPr>
              <p14:cNvPr id="2" name="墨迹 1">
                <a:extLst>
                  <a:ext uri="{FF2B5EF4-FFF2-40B4-BE49-F238E27FC236}">
                    <a16:creationId xmlns:a16="http://schemas.microsoft.com/office/drawing/2014/main" id="{46274927-29D5-48A5-A259-C0C2793EEA6A}"/>
                  </a:ext>
                </a:extLst>
              </p14:cNvPr>
              <p14:cNvContentPartPr/>
              <p14:nvPr>
                <p:extLst>
                  <p:ext uri="{42D2F446-02D8-4167-A562-619A0277C38B}">
                    <p15:isNarration xmlns:p15="http://schemas.microsoft.com/office/powerpoint/2012/main" val="1"/>
                  </p:ext>
                </p:extLst>
              </p14:nvPr>
            </p14:nvContentPartPr>
            <p14:xfrm>
              <a:off x="1664640" y="3460680"/>
              <a:ext cx="5742000" cy="2710080"/>
            </p14:xfrm>
          </p:contentPart>
        </mc:Choice>
        <mc:Fallback>
          <p:pic>
            <p:nvPicPr>
              <p:cNvPr id="2" name="墨迹 1">
                <a:extLst>
                  <a:ext uri="{FF2B5EF4-FFF2-40B4-BE49-F238E27FC236}">
                    <a16:creationId xmlns:a16="http://schemas.microsoft.com/office/drawing/2014/main" id="{46274927-29D5-48A5-A259-C0C2793EEA6A}"/>
                  </a:ext>
                </a:extLst>
              </p:cNvPr>
              <p:cNvPicPr>
                <a:picLocks noGrp="1" noRot="1" noChangeAspect="1" noMove="1" noResize="1" noEditPoints="1" noAdjustHandles="1" noChangeArrowheads="1" noChangeShapeType="1"/>
              </p:cNvPicPr>
              <p:nvPr/>
            </p:nvPicPr>
            <p:blipFill>
              <a:blip r:embed="rId6"/>
              <a:stretch>
                <a:fillRect/>
              </a:stretch>
            </p:blipFill>
            <p:spPr>
              <a:xfrm>
                <a:off x="1655280" y="3451320"/>
                <a:ext cx="5760720" cy="2728800"/>
              </a:xfrm>
              <a:prstGeom prst="rect">
                <a:avLst/>
              </a:prstGeom>
            </p:spPr>
          </p:pic>
        </mc:Fallback>
      </mc:AlternateContent>
      <p:pic>
        <p:nvPicPr>
          <p:cNvPr id="3" name="音频 2">
            <a:hlinkClick r:id="" action="ppaction://media"/>
            <a:extLst>
              <a:ext uri="{FF2B5EF4-FFF2-40B4-BE49-F238E27FC236}">
                <a16:creationId xmlns:a16="http://schemas.microsoft.com/office/drawing/2014/main" id="{F152EFA1-7362-4E0F-9431-BBAA9F27078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7717"/>
    </mc:Choice>
    <mc:Fallback>
      <p:transition spd="slow" advTm="1277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90CBA8FD-D579-480C-BBCD-C6A1C941991A}"/>
              </a:ext>
            </a:extLst>
          </p:cNvPr>
          <p:cNvSpPr>
            <a:spLocks noGrp="1" noChangeArrowheads="1"/>
          </p:cNvSpPr>
          <p:nvPr>
            <p:ph type="title"/>
          </p:nvPr>
        </p:nvSpPr>
        <p:spPr/>
        <p:txBody>
          <a:bodyPr/>
          <a:lstStyle/>
          <a:p>
            <a:pPr eaLnBrk="1" hangingPunct="1"/>
            <a:r>
              <a:rPr lang="en-US" altLang="zh-CN"/>
              <a:t>6.3.3  </a:t>
            </a:r>
            <a:r>
              <a:rPr lang="zh-CN" altLang="en-US"/>
              <a:t>回路问题</a:t>
            </a:r>
          </a:p>
        </p:txBody>
      </p:sp>
      <p:sp>
        <p:nvSpPr>
          <p:cNvPr id="34819" name="Rectangle 3">
            <a:extLst>
              <a:ext uri="{FF2B5EF4-FFF2-40B4-BE49-F238E27FC236}">
                <a16:creationId xmlns:a16="http://schemas.microsoft.com/office/drawing/2014/main" id="{226291BF-CC63-4AE6-AB75-94652C6B28BA}"/>
              </a:ext>
            </a:extLst>
          </p:cNvPr>
          <p:cNvSpPr>
            <a:spLocks noGrp="1" noChangeArrowheads="1"/>
          </p:cNvSpPr>
          <p:nvPr>
            <p:ph type="body" idx="1"/>
          </p:nvPr>
        </p:nvSpPr>
        <p:spPr/>
        <p:txBody>
          <a:bodyPr/>
          <a:lstStyle/>
          <a:p>
            <a:pPr eaLnBrk="1" hangingPunct="1"/>
            <a:r>
              <a:rPr lang="zh-CN" altLang="en-US"/>
              <a:t>链表、树：递归定义</a:t>
            </a:r>
          </a:p>
          <a:p>
            <a:pPr eaLnBrk="1" hangingPunct="1"/>
            <a:r>
              <a:rPr lang="zh-CN" altLang="en-US"/>
              <a:t>实现：记录</a:t>
            </a:r>
            <a:r>
              <a:rPr lang="en-US" altLang="zh-CN"/>
              <a:t>——</a:t>
            </a:r>
            <a:r>
              <a:rPr lang="zh-CN" altLang="en-US"/>
              <a:t>数据、指向同一记录类型的指针</a:t>
            </a:r>
            <a:r>
              <a:rPr lang="zh-CN" altLang="en-US">
                <a:sym typeface="Wingdings" panose="05000000000000000000" pitchFamily="2" charset="2"/>
              </a:rPr>
              <a:t>回路</a:t>
            </a:r>
          </a:p>
          <a:p>
            <a:pPr eaLnBrk="1" hangingPunct="1">
              <a:lnSpc>
                <a:spcPct val="80000"/>
              </a:lnSpc>
              <a:spcBef>
                <a:spcPct val="10000"/>
              </a:spcBef>
              <a:buFont typeface="Wingdings" panose="05000000000000000000" pitchFamily="2" charset="2"/>
              <a:buNone/>
            </a:pPr>
            <a:r>
              <a:rPr lang="en-US" altLang="zh-CN" sz="2800"/>
              <a:t>type link = ^cell;</a:t>
            </a:r>
          </a:p>
          <a:p>
            <a:pPr eaLnBrk="1" hangingPunct="1">
              <a:lnSpc>
                <a:spcPct val="80000"/>
              </a:lnSpc>
              <a:spcBef>
                <a:spcPct val="10000"/>
              </a:spcBef>
              <a:buFont typeface="Wingdings" panose="05000000000000000000" pitchFamily="2" charset="2"/>
              <a:buNone/>
            </a:pPr>
            <a:r>
              <a:rPr lang="en-US" altLang="zh-CN" sz="2800"/>
              <a:t>	    cell = record</a:t>
            </a:r>
          </a:p>
          <a:p>
            <a:pPr eaLnBrk="1" hangingPunct="1">
              <a:lnSpc>
                <a:spcPct val="80000"/>
              </a:lnSpc>
              <a:spcBef>
                <a:spcPct val="10000"/>
              </a:spcBef>
              <a:buFont typeface="Wingdings" panose="05000000000000000000" pitchFamily="2" charset="2"/>
              <a:buNone/>
            </a:pPr>
            <a:r>
              <a:rPr lang="en-US" altLang="zh-CN" sz="2800"/>
              <a:t>			info : integer;</a:t>
            </a:r>
          </a:p>
          <a:p>
            <a:pPr eaLnBrk="1" hangingPunct="1">
              <a:lnSpc>
                <a:spcPct val="80000"/>
              </a:lnSpc>
              <a:spcBef>
                <a:spcPct val="10000"/>
              </a:spcBef>
              <a:buFont typeface="Wingdings" panose="05000000000000000000" pitchFamily="2" charset="2"/>
              <a:buNone/>
            </a:pPr>
            <a:r>
              <a:rPr lang="en-US" altLang="zh-CN" sz="2800"/>
              <a:t>			next : link;</a:t>
            </a:r>
          </a:p>
          <a:p>
            <a:pPr eaLnBrk="1" hangingPunct="1">
              <a:lnSpc>
                <a:spcPct val="80000"/>
              </a:lnSpc>
              <a:spcBef>
                <a:spcPct val="10000"/>
              </a:spcBef>
              <a:buFont typeface="Wingdings" panose="05000000000000000000" pitchFamily="2" charset="2"/>
              <a:buNone/>
            </a:pPr>
            <a:r>
              <a:rPr lang="en-US" altLang="zh-CN" sz="2800"/>
              <a:t>		        end;</a:t>
            </a:r>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2" name="墨迹 1">
                <a:extLst>
                  <a:ext uri="{FF2B5EF4-FFF2-40B4-BE49-F238E27FC236}">
                    <a16:creationId xmlns:a16="http://schemas.microsoft.com/office/drawing/2014/main" id="{2FAFD892-5E34-44F6-BE6B-D6B664D4490D}"/>
                  </a:ext>
                </a:extLst>
              </p14:cNvPr>
              <p14:cNvContentPartPr/>
              <p14:nvPr>
                <p:extLst>
                  <p:ext uri="{42D2F446-02D8-4167-A562-619A0277C38B}">
                    <p15:isNarration xmlns:p15="http://schemas.microsoft.com/office/powerpoint/2012/main" val="1"/>
                  </p:ext>
                </p:extLst>
              </p14:nvPr>
            </p14:nvContentPartPr>
            <p14:xfrm>
              <a:off x="2990160" y="3304440"/>
              <a:ext cx="1810080" cy="1237320"/>
            </p14:xfrm>
          </p:contentPart>
        </mc:Choice>
        <mc:Fallback>
          <p:pic>
            <p:nvPicPr>
              <p:cNvPr id="2" name="墨迹 1">
                <a:extLst>
                  <a:ext uri="{FF2B5EF4-FFF2-40B4-BE49-F238E27FC236}">
                    <a16:creationId xmlns:a16="http://schemas.microsoft.com/office/drawing/2014/main" id="{2FAFD892-5E34-44F6-BE6B-D6B664D4490D}"/>
                  </a:ext>
                </a:extLst>
              </p:cNvPr>
              <p:cNvPicPr>
                <a:picLocks noGrp="1" noRot="1" noChangeAspect="1" noMove="1" noResize="1" noEditPoints="1" noAdjustHandles="1" noChangeArrowheads="1" noChangeShapeType="1"/>
              </p:cNvPicPr>
              <p:nvPr/>
            </p:nvPicPr>
            <p:blipFill>
              <a:blip r:embed="rId5"/>
              <a:stretch>
                <a:fillRect/>
              </a:stretch>
            </p:blipFill>
            <p:spPr>
              <a:xfrm>
                <a:off x="2980800" y="3295080"/>
                <a:ext cx="1828800" cy="1256040"/>
              </a:xfrm>
              <a:prstGeom prst="rect">
                <a:avLst/>
              </a:prstGeom>
            </p:spPr>
          </p:pic>
        </mc:Fallback>
      </mc:AlternateContent>
      <p:pic>
        <p:nvPicPr>
          <p:cNvPr id="3" name="音频 2">
            <a:hlinkClick r:id="" action="ppaction://media"/>
            <a:extLst>
              <a:ext uri="{FF2B5EF4-FFF2-40B4-BE49-F238E27FC236}">
                <a16:creationId xmlns:a16="http://schemas.microsoft.com/office/drawing/2014/main" id="{3A0CAC87-F6C7-4673-BD79-EB67DE77FAD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941"/>
    </mc:Choice>
    <mc:Fallback>
      <p:transition spd="slow" advTm="309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FBE37C27-660E-4809-B7C8-C8177C510AED}"/>
              </a:ext>
            </a:extLst>
          </p:cNvPr>
          <p:cNvSpPr>
            <a:spLocks noGrp="1" noChangeArrowheads="1"/>
          </p:cNvSpPr>
          <p:nvPr>
            <p:ph type="title"/>
          </p:nvPr>
        </p:nvSpPr>
        <p:spPr/>
        <p:txBody>
          <a:bodyPr/>
          <a:lstStyle/>
          <a:p>
            <a:pPr eaLnBrk="1" hangingPunct="1"/>
            <a:r>
              <a:rPr lang="zh-CN" altLang="en-US"/>
              <a:t>回路问题（续）</a:t>
            </a:r>
          </a:p>
        </p:txBody>
      </p:sp>
      <p:sp>
        <p:nvSpPr>
          <p:cNvPr id="35843" name="Rectangle 3">
            <a:extLst>
              <a:ext uri="{FF2B5EF4-FFF2-40B4-BE49-F238E27FC236}">
                <a16:creationId xmlns:a16="http://schemas.microsoft.com/office/drawing/2014/main" id="{281017AC-0073-41B4-95F2-3BBDD75C937F}"/>
              </a:ext>
            </a:extLst>
          </p:cNvPr>
          <p:cNvSpPr>
            <a:spLocks noGrp="1" noChangeArrowheads="1"/>
          </p:cNvSpPr>
          <p:nvPr>
            <p:ph type="body" idx="1"/>
          </p:nvPr>
        </p:nvSpPr>
        <p:spPr>
          <a:xfrm>
            <a:off x="1182688" y="1371600"/>
            <a:ext cx="7772400" cy="1219200"/>
          </a:xfrm>
        </p:spPr>
        <p:txBody>
          <a:bodyPr/>
          <a:lstStyle/>
          <a:p>
            <a:pPr eaLnBrk="1" hangingPunct="1"/>
            <a:r>
              <a:rPr lang="zh-CN" altLang="en-US"/>
              <a:t>将递归定义的类型名替换为类型表达式，类型图中会产生回路</a:t>
            </a:r>
          </a:p>
        </p:txBody>
      </p:sp>
      <p:pic>
        <p:nvPicPr>
          <p:cNvPr id="35844" name="Picture 4" descr="cycle">
            <a:extLst>
              <a:ext uri="{FF2B5EF4-FFF2-40B4-BE49-F238E27FC236}">
                <a16:creationId xmlns:a16="http://schemas.microsoft.com/office/drawing/2014/main" id="{7E19305B-8D6E-4E91-B8F7-48F0D29CD2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514600"/>
            <a:ext cx="7794625" cy="313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xmlns:iact="http://schemas.microsoft.com/office/powerpoint/2014/inkAction" Requires="p14 iact">
          <p:contentPart p14:bwMode="auto" r:id="rId5">
            <p14:nvContentPartPr>
              <p14:cNvPr id="2" name="墨迹 1">
                <a:extLst>
                  <a:ext uri="{FF2B5EF4-FFF2-40B4-BE49-F238E27FC236}">
                    <a16:creationId xmlns:a16="http://schemas.microsoft.com/office/drawing/2014/main" id="{DB0B9054-1B11-4F7D-9083-5B0B13B7A51B}"/>
                  </a:ext>
                </a:extLst>
              </p14:cNvPr>
              <p14:cNvContentPartPr/>
              <p14:nvPr>
                <p:extLst>
                  <p:ext uri="{42D2F446-02D8-4167-A562-619A0277C38B}">
                    <p15:isNarration xmlns:p15="http://schemas.microsoft.com/office/powerpoint/2012/main" val="1"/>
                  </p:ext>
                </p:extLst>
              </p14:nvPr>
            </p14:nvContentPartPr>
            <p14:xfrm>
              <a:off x="1227960" y="2179080"/>
              <a:ext cx="7855920" cy="3595320"/>
            </p14:xfrm>
          </p:contentPart>
        </mc:Choice>
        <mc:Fallback>
          <p:pic>
            <p:nvPicPr>
              <p:cNvPr id="2" name="墨迹 1">
                <a:extLst>
                  <a:ext uri="{FF2B5EF4-FFF2-40B4-BE49-F238E27FC236}">
                    <a16:creationId xmlns:a16="http://schemas.microsoft.com/office/drawing/2014/main" id="{DB0B9054-1B11-4F7D-9083-5B0B13B7A51B}"/>
                  </a:ext>
                </a:extLst>
              </p:cNvPr>
              <p:cNvPicPr>
                <a:picLocks noGrp="1" noRot="1" noChangeAspect="1" noMove="1" noResize="1" noEditPoints="1" noAdjustHandles="1" noChangeArrowheads="1" noChangeShapeType="1"/>
              </p:cNvPicPr>
              <p:nvPr/>
            </p:nvPicPr>
            <p:blipFill>
              <a:blip r:embed="rId6"/>
              <a:stretch>
                <a:fillRect/>
              </a:stretch>
            </p:blipFill>
            <p:spPr>
              <a:xfrm>
                <a:off x="1218600" y="2169720"/>
                <a:ext cx="7874640" cy="3614040"/>
              </a:xfrm>
              <a:prstGeom prst="rect">
                <a:avLst/>
              </a:prstGeom>
            </p:spPr>
          </p:pic>
        </mc:Fallback>
      </mc:AlternateContent>
      <p:pic>
        <p:nvPicPr>
          <p:cNvPr id="3" name="音频 2">
            <a:hlinkClick r:id="" action="ppaction://media"/>
            <a:extLst>
              <a:ext uri="{FF2B5EF4-FFF2-40B4-BE49-F238E27FC236}">
                <a16:creationId xmlns:a16="http://schemas.microsoft.com/office/drawing/2014/main" id="{566C760D-EA58-45B4-8E67-703E06CF831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2814"/>
    </mc:Choice>
    <mc:Fallback>
      <p:transition spd="slow" advTm="1128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5B95BA05-7109-459C-8E9E-B5F447337AE5}"/>
              </a:ext>
            </a:extLst>
          </p:cNvPr>
          <p:cNvSpPr>
            <a:spLocks noGrp="1" noChangeArrowheads="1"/>
          </p:cNvSpPr>
          <p:nvPr>
            <p:ph type="title"/>
          </p:nvPr>
        </p:nvSpPr>
        <p:spPr/>
        <p:txBody>
          <a:bodyPr/>
          <a:lstStyle/>
          <a:p>
            <a:pPr eaLnBrk="1" hangingPunct="1"/>
            <a:r>
              <a:rPr lang="zh-CN" altLang="en-US"/>
              <a:t>例</a:t>
            </a:r>
            <a:r>
              <a:rPr lang="en-US" altLang="zh-CN"/>
              <a:t>6.4  C</a:t>
            </a:r>
            <a:r>
              <a:rPr lang="zh-CN" altLang="en-US"/>
              <a:t>语言避免回路</a:t>
            </a:r>
          </a:p>
        </p:txBody>
      </p:sp>
      <p:sp>
        <p:nvSpPr>
          <p:cNvPr id="36867" name="Rectangle 3">
            <a:extLst>
              <a:ext uri="{FF2B5EF4-FFF2-40B4-BE49-F238E27FC236}">
                <a16:creationId xmlns:a16="http://schemas.microsoft.com/office/drawing/2014/main" id="{607AC122-6A0A-43BB-89E4-8C3546B1F321}"/>
              </a:ext>
            </a:extLst>
          </p:cNvPr>
          <p:cNvSpPr>
            <a:spLocks noGrp="1" noChangeArrowheads="1"/>
          </p:cNvSpPr>
          <p:nvPr>
            <p:ph type="body" idx="1"/>
          </p:nvPr>
        </p:nvSpPr>
        <p:spPr>
          <a:xfrm>
            <a:off x="1182688" y="1371600"/>
            <a:ext cx="7772400" cy="5181600"/>
          </a:xfrm>
        </p:spPr>
        <p:txBody>
          <a:bodyPr/>
          <a:lstStyle/>
          <a:p>
            <a:pPr eaLnBrk="1" hangingPunct="1"/>
            <a:r>
              <a:rPr lang="zh-CN" altLang="en-US" sz="2800"/>
              <a:t>对除记录之外的类型使用结构等价</a:t>
            </a:r>
          </a:p>
          <a:p>
            <a:pPr eaLnBrk="1" hangingPunct="1">
              <a:lnSpc>
                <a:spcPct val="80000"/>
              </a:lnSpc>
              <a:spcBef>
                <a:spcPct val="10000"/>
              </a:spcBef>
              <a:buFont typeface="Wingdings" panose="05000000000000000000" pitchFamily="2" charset="2"/>
              <a:buNone/>
            </a:pPr>
            <a:r>
              <a:rPr lang="en-US" altLang="zh-CN" sz="2400"/>
              <a:t>struct cell {</a:t>
            </a:r>
          </a:p>
          <a:p>
            <a:pPr eaLnBrk="1" hangingPunct="1">
              <a:lnSpc>
                <a:spcPct val="80000"/>
              </a:lnSpc>
              <a:spcBef>
                <a:spcPct val="10000"/>
              </a:spcBef>
              <a:buFont typeface="Wingdings" panose="05000000000000000000" pitchFamily="2" charset="2"/>
              <a:buNone/>
            </a:pPr>
            <a:r>
              <a:rPr lang="en-US" altLang="zh-CN" sz="2400"/>
              <a:t>	int info;</a:t>
            </a:r>
          </a:p>
          <a:p>
            <a:pPr eaLnBrk="1" hangingPunct="1">
              <a:lnSpc>
                <a:spcPct val="80000"/>
              </a:lnSpc>
              <a:spcBef>
                <a:spcPct val="10000"/>
              </a:spcBef>
              <a:buFont typeface="Wingdings" panose="05000000000000000000" pitchFamily="2" charset="2"/>
              <a:buNone/>
            </a:pPr>
            <a:r>
              <a:rPr lang="en-US" altLang="zh-CN" sz="2400"/>
              <a:t>	struct cell *next;</a:t>
            </a:r>
          </a:p>
          <a:p>
            <a:pPr eaLnBrk="1" hangingPunct="1">
              <a:lnSpc>
                <a:spcPct val="80000"/>
              </a:lnSpc>
              <a:spcBef>
                <a:spcPct val="10000"/>
              </a:spcBef>
              <a:buFont typeface="Wingdings" panose="05000000000000000000" pitchFamily="2" charset="2"/>
              <a:buNone/>
            </a:pPr>
            <a:r>
              <a:rPr lang="en-US" altLang="zh-CN" sz="2400"/>
              <a:t>};</a:t>
            </a:r>
          </a:p>
          <a:p>
            <a:pPr eaLnBrk="1" hangingPunct="1"/>
            <a:r>
              <a:rPr lang="en-US" altLang="zh-CN" sz="2800"/>
              <a:t>C</a:t>
            </a:r>
            <a:r>
              <a:rPr lang="zh-CN" altLang="en-US" sz="2800"/>
              <a:t>语言要求类型名在使用前声明</a:t>
            </a:r>
          </a:p>
          <a:p>
            <a:pPr eaLnBrk="1" hangingPunct="1"/>
            <a:r>
              <a:rPr lang="zh-CN" altLang="en-US" sz="2800"/>
              <a:t>例外：未定义记录类型的指针</a:t>
            </a:r>
          </a:p>
          <a:p>
            <a:pPr eaLnBrk="1" hangingPunct="1"/>
            <a:r>
              <a:rPr lang="zh-CN" altLang="en-US" sz="2800"/>
              <a:t>回路：只可能是记录指针引起</a:t>
            </a:r>
          </a:p>
          <a:p>
            <a:pPr eaLnBrk="1" hangingPunct="1"/>
            <a:r>
              <a:rPr lang="zh-CN" altLang="en-US" sz="2800"/>
              <a:t>结构等价判定遇到记录类型停止：只有名字相同的记录才认为类型相同</a:t>
            </a:r>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2" name="墨迹 1">
                <a:extLst>
                  <a:ext uri="{FF2B5EF4-FFF2-40B4-BE49-F238E27FC236}">
                    <a16:creationId xmlns:a16="http://schemas.microsoft.com/office/drawing/2014/main" id="{8E7259CD-4BA8-4424-870F-1D35DB582C94}"/>
                  </a:ext>
                </a:extLst>
              </p14:cNvPr>
              <p14:cNvContentPartPr/>
              <p14:nvPr>
                <p:extLst>
                  <p:ext uri="{42D2F446-02D8-4167-A562-619A0277C38B}">
                    <p15:isNarration xmlns:p15="http://schemas.microsoft.com/office/powerpoint/2012/main" val="1"/>
                  </p:ext>
                </p:extLst>
              </p14:nvPr>
            </p14:nvContentPartPr>
            <p14:xfrm>
              <a:off x="1938600" y="1129680"/>
              <a:ext cx="4775400" cy="997560"/>
            </p14:xfrm>
          </p:contentPart>
        </mc:Choice>
        <mc:Fallback>
          <p:pic>
            <p:nvPicPr>
              <p:cNvPr id="2" name="墨迹 1">
                <a:extLst>
                  <a:ext uri="{FF2B5EF4-FFF2-40B4-BE49-F238E27FC236}">
                    <a16:creationId xmlns:a16="http://schemas.microsoft.com/office/drawing/2014/main" id="{8E7259CD-4BA8-4424-870F-1D35DB582C94}"/>
                  </a:ext>
                </a:extLst>
              </p:cNvPr>
              <p:cNvPicPr>
                <a:picLocks noGrp="1" noRot="1" noChangeAspect="1" noMove="1" noResize="1" noEditPoints="1" noAdjustHandles="1" noChangeArrowheads="1" noChangeShapeType="1"/>
              </p:cNvPicPr>
              <p:nvPr/>
            </p:nvPicPr>
            <p:blipFill>
              <a:blip r:embed="rId5"/>
              <a:stretch>
                <a:fillRect/>
              </a:stretch>
            </p:blipFill>
            <p:spPr>
              <a:xfrm>
                <a:off x="1929240" y="1120320"/>
                <a:ext cx="4794120" cy="1016280"/>
              </a:xfrm>
              <a:prstGeom prst="rect">
                <a:avLst/>
              </a:prstGeom>
            </p:spPr>
          </p:pic>
        </mc:Fallback>
      </mc:AlternateContent>
      <p:pic>
        <p:nvPicPr>
          <p:cNvPr id="3" name="音频 2">
            <a:hlinkClick r:id="" action="ppaction://media"/>
            <a:extLst>
              <a:ext uri="{FF2B5EF4-FFF2-40B4-BE49-F238E27FC236}">
                <a16:creationId xmlns:a16="http://schemas.microsoft.com/office/drawing/2014/main" id="{3D36B952-9554-4518-999B-BFBA16E5053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7207"/>
    </mc:Choice>
    <mc:Fallback>
      <p:transition spd="slow" advTm="372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DD845DD7-A926-4179-9DC1-C291814A75A0}"/>
              </a:ext>
            </a:extLst>
          </p:cNvPr>
          <p:cNvSpPr>
            <a:spLocks noGrp="1" noChangeArrowheads="1"/>
          </p:cNvSpPr>
          <p:nvPr>
            <p:ph type="title"/>
          </p:nvPr>
        </p:nvSpPr>
        <p:spPr/>
        <p:txBody>
          <a:bodyPr/>
          <a:lstStyle/>
          <a:p>
            <a:pPr eaLnBrk="1" hangingPunct="1"/>
            <a:r>
              <a:rPr lang="en-US" altLang="zh-CN"/>
              <a:t>6.4  </a:t>
            </a:r>
            <a:r>
              <a:rPr lang="zh-CN" altLang="en-US"/>
              <a:t>类型转换</a:t>
            </a:r>
          </a:p>
        </p:txBody>
      </p:sp>
      <p:sp>
        <p:nvSpPr>
          <p:cNvPr id="37891" name="Rectangle 3">
            <a:extLst>
              <a:ext uri="{FF2B5EF4-FFF2-40B4-BE49-F238E27FC236}">
                <a16:creationId xmlns:a16="http://schemas.microsoft.com/office/drawing/2014/main" id="{6CB3D068-8B3C-4711-8B45-BE5AC8E51274}"/>
              </a:ext>
            </a:extLst>
          </p:cNvPr>
          <p:cNvSpPr>
            <a:spLocks noGrp="1" noChangeArrowheads="1"/>
          </p:cNvSpPr>
          <p:nvPr>
            <p:ph type="body" idx="1"/>
          </p:nvPr>
        </p:nvSpPr>
        <p:spPr>
          <a:xfrm>
            <a:off x="1182688" y="1371600"/>
            <a:ext cx="7772400" cy="4953000"/>
          </a:xfrm>
        </p:spPr>
        <p:txBody>
          <a:bodyPr/>
          <a:lstStyle/>
          <a:p>
            <a:pPr eaLnBrk="1" hangingPunct="1"/>
            <a:r>
              <a:rPr lang="en-US" altLang="zh-CN" sz="2800"/>
              <a:t>x+i</a:t>
            </a:r>
            <a:r>
              <a:rPr lang="zh-CN" altLang="en-US" sz="2800"/>
              <a:t>，</a:t>
            </a:r>
            <a:r>
              <a:rPr lang="en-US" altLang="zh-CN" sz="2800"/>
              <a:t>x</a:t>
            </a:r>
            <a:r>
              <a:rPr lang="zh-CN" altLang="en-US" sz="2800"/>
              <a:t>为实型，</a:t>
            </a:r>
            <a:r>
              <a:rPr lang="en-US" altLang="zh-CN" sz="2800"/>
              <a:t>i</a:t>
            </a:r>
            <a:r>
              <a:rPr lang="zh-CN" altLang="en-US" sz="2800"/>
              <a:t>为整型</a:t>
            </a:r>
          </a:p>
          <a:p>
            <a:pPr lvl="1" eaLnBrk="1" hangingPunct="1"/>
            <a:r>
              <a:rPr lang="zh-CN" altLang="en-US" sz="2400"/>
              <a:t>不同保存格式，不同加法指令</a:t>
            </a:r>
          </a:p>
          <a:p>
            <a:pPr lvl="1" eaLnBrk="1" hangingPunct="1"/>
            <a:r>
              <a:rPr lang="zh-CN" altLang="en-US" sz="2400"/>
              <a:t>转换为相同类型进行运算</a:t>
            </a:r>
          </a:p>
          <a:p>
            <a:pPr eaLnBrk="1" hangingPunct="1"/>
            <a:r>
              <a:rPr lang="zh-CN" altLang="en-US" sz="2800"/>
              <a:t>语言定义指定转换方法</a:t>
            </a:r>
          </a:p>
          <a:p>
            <a:pPr lvl="1" eaLnBrk="1" hangingPunct="1"/>
            <a:r>
              <a:rPr lang="zh-CN" altLang="en-US" sz="2400"/>
              <a:t>赋值：转换为左部类型</a:t>
            </a:r>
          </a:p>
          <a:p>
            <a:pPr lvl="1" eaLnBrk="1" hangingPunct="1"/>
            <a:r>
              <a:rPr lang="zh-CN" altLang="en-US" sz="2400"/>
              <a:t>表达式：</a:t>
            </a:r>
            <a:r>
              <a:rPr lang="en-US" altLang="zh-CN" sz="2400"/>
              <a:t>int</a:t>
            </a:r>
            <a:r>
              <a:rPr lang="en-US" altLang="zh-CN" sz="2400">
                <a:sym typeface="Wingdings" panose="05000000000000000000" pitchFamily="2" charset="2"/>
              </a:rPr>
              <a:t>real</a:t>
            </a:r>
          </a:p>
          <a:p>
            <a:pPr lvl="1" eaLnBrk="1" hangingPunct="1"/>
            <a:r>
              <a:rPr lang="zh-CN" altLang="en-US" sz="2400">
                <a:sym typeface="Wingdings" panose="05000000000000000000" pitchFamily="2" charset="2"/>
              </a:rPr>
              <a:t>类型检查器完成转换操作的生成</a:t>
            </a:r>
          </a:p>
          <a:p>
            <a:pPr lvl="1" eaLnBrk="1" hangingPunct="1"/>
            <a:r>
              <a:rPr lang="en-US" altLang="zh-CN" sz="2400">
                <a:sym typeface="Wingdings" panose="05000000000000000000" pitchFamily="2" charset="2"/>
              </a:rPr>
              <a:t>x i </a:t>
            </a:r>
            <a:r>
              <a:rPr lang="en-US" altLang="zh-CN" sz="2400" b="1">
                <a:sym typeface="Wingdings" panose="05000000000000000000" pitchFamily="2" charset="2"/>
              </a:rPr>
              <a:t>inttoreal real</a:t>
            </a:r>
            <a:r>
              <a:rPr lang="en-US" altLang="zh-CN" sz="2400">
                <a:sym typeface="Wingdings" panose="05000000000000000000" pitchFamily="2" charset="2"/>
              </a:rPr>
              <a:t>+</a:t>
            </a:r>
          </a:p>
          <a:p>
            <a:pPr eaLnBrk="1" hangingPunct="1"/>
            <a:r>
              <a:rPr lang="zh-CN" altLang="en-US" sz="2800"/>
              <a:t>类型转换与重载紧密相连</a:t>
            </a:r>
          </a:p>
        </p:txBody>
      </p:sp>
      <p:pic>
        <p:nvPicPr>
          <p:cNvPr id="2" name="音频 1">
            <a:hlinkClick r:id="" action="ppaction://media"/>
            <a:extLst>
              <a:ext uri="{FF2B5EF4-FFF2-40B4-BE49-F238E27FC236}">
                <a16:creationId xmlns:a16="http://schemas.microsoft.com/office/drawing/2014/main" id="{E08762ED-58F0-4C44-8800-7151126E41D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882"/>
    </mc:Choice>
    <mc:Fallback>
      <p:transition spd="slow" advTm="168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1FE1E063-FFF4-4913-8989-C9C7B33002F9}"/>
              </a:ext>
            </a:extLst>
          </p:cNvPr>
          <p:cNvSpPr>
            <a:spLocks noGrp="1" noChangeArrowheads="1"/>
          </p:cNvSpPr>
          <p:nvPr>
            <p:ph type="title"/>
          </p:nvPr>
        </p:nvSpPr>
        <p:spPr/>
        <p:txBody>
          <a:bodyPr/>
          <a:lstStyle/>
          <a:p>
            <a:pPr eaLnBrk="1" hangingPunct="1"/>
            <a:r>
              <a:rPr lang="zh-CN" altLang="en-US"/>
              <a:t>强制类型转换（</a:t>
            </a:r>
            <a:r>
              <a:rPr lang="en-US" altLang="zh-CN">
                <a:solidFill>
                  <a:schemeClr val="hlink"/>
                </a:solidFill>
              </a:rPr>
              <a:t>coercion</a:t>
            </a:r>
            <a:r>
              <a:rPr lang="zh-CN" altLang="en-US"/>
              <a:t>）</a:t>
            </a:r>
          </a:p>
        </p:txBody>
      </p:sp>
      <p:sp>
        <p:nvSpPr>
          <p:cNvPr id="38915" name="Rectangle 3">
            <a:extLst>
              <a:ext uri="{FF2B5EF4-FFF2-40B4-BE49-F238E27FC236}">
                <a16:creationId xmlns:a16="http://schemas.microsoft.com/office/drawing/2014/main" id="{BC1697E8-4999-424F-9750-00BA013CAEAD}"/>
              </a:ext>
            </a:extLst>
          </p:cNvPr>
          <p:cNvSpPr>
            <a:spLocks noGrp="1" noChangeArrowheads="1"/>
          </p:cNvSpPr>
          <p:nvPr>
            <p:ph type="body" idx="1"/>
          </p:nvPr>
        </p:nvSpPr>
        <p:spPr>
          <a:xfrm>
            <a:off x="1182688" y="1371600"/>
            <a:ext cx="7772400" cy="5029200"/>
          </a:xfrm>
        </p:spPr>
        <p:txBody>
          <a:bodyPr/>
          <a:lstStyle/>
          <a:p>
            <a:pPr eaLnBrk="1" hangingPunct="1"/>
            <a:r>
              <a:rPr lang="zh-CN" altLang="en-US" sz="2800"/>
              <a:t>编译器自动进行的隐含的类型转换</a:t>
            </a:r>
          </a:p>
          <a:p>
            <a:pPr eaLnBrk="1" hangingPunct="1"/>
            <a:r>
              <a:rPr lang="zh-CN" altLang="en-US" sz="2800"/>
              <a:t>一般要求：不能丢失信息</a:t>
            </a:r>
          </a:p>
          <a:p>
            <a:pPr eaLnBrk="1" hangingPunct="1"/>
            <a:r>
              <a:rPr lang="zh-CN" altLang="en-US" sz="2800"/>
              <a:t>显式（</a:t>
            </a:r>
            <a:r>
              <a:rPr lang="en-US" altLang="zh-CN" sz="2800">
                <a:solidFill>
                  <a:schemeClr val="hlink"/>
                </a:solidFill>
              </a:rPr>
              <a:t>explicit</a:t>
            </a:r>
            <a:r>
              <a:rPr lang="zh-CN" altLang="en-US" sz="2800"/>
              <a:t>）类型转换：程序员</a:t>
            </a:r>
          </a:p>
          <a:p>
            <a:pPr lvl="1" eaLnBrk="1" hangingPunct="1"/>
            <a:r>
              <a:rPr lang="en-US" altLang="zh-CN" sz="2400"/>
              <a:t>C</a:t>
            </a:r>
            <a:r>
              <a:rPr lang="zh-CN" altLang="en-US" sz="2400"/>
              <a:t>：</a:t>
            </a:r>
            <a:r>
              <a:rPr lang="en-US" altLang="zh-CN" sz="2400"/>
              <a:t>(float)10</a:t>
            </a:r>
          </a:p>
          <a:p>
            <a:pPr lvl="1" eaLnBrk="1" hangingPunct="1"/>
            <a:r>
              <a:rPr lang="en-US" altLang="zh-CN" sz="2400"/>
              <a:t>Pascal</a:t>
            </a:r>
            <a:r>
              <a:rPr lang="zh-CN" altLang="en-US" sz="2400"/>
              <a:t>：</a:t>
            </a:r>
            <a:r>
              <a:rPr lang="en-US" altLang="zh-CN" sz="2400"/>
              <a:t>ord(‘a’)——</a:t>
            </a:r>
            <a:r>
              <a:rPr lang="zh-CN" altLang="en-US" sz="2400"/>
              <a:t>字符型</a:t>
            </a:r>
            <a:r>
              <a:rPr lang="zh-CN" altLang="en-US" sz="2400">
                <a:sym typeface="Wingdings" panose="05000000000000000000" pitchFamily="2" charset="2"/>
              </a:rPr>
              <a:t>整型</a:t>
            </a:r>
            <a:br>
              <a:rPr lang="zh-CN" altLang="en-US" sz="2400">
                <a:sym typeface="Wingdings" panose="05000000000000000000" pitchFamily="2" charset="2"/>
              </a:rPr>
            </a:br>
            <a:r>
              <a:rPr lang="zh-CN" altLang="en-US" sz="2400">
                <a:sym typeface="Wingdings" panose="05000000000000000000" pitchFamily="2" charset="2"/>
              </a:rPr>
              <a:t>		  </a:t>
            </a:r>
            <a:r>
              <a:rPr lang="en-US" altLang="zh-CN" sz="2400">
                <a:sym typeface="Wingdings" panose="05000000000000000000" pitchFamily="2" charset="2"/>
              </a:rPr>
              <a:t>chr(65)——</a:t>
            </a:r>
            <a:r>
              <a:rPr lang="zh-CN" altLang="en-US" sz="2400">
                <a:sym typeface="Wingdings" panose="05000000000000000000" pitchFamily="2" charset="2"/>
              </a:rPr>
              <a:t>整型字符型</a:t>
            </a:r>
          </a:p>
          <a:p>
            <a:pPr eaLnBrk="1" hangingPunct="1"/>
            <a:r>
              <a:rPr lang="zh-CN" altLang="en-US" sz="2800"/>
              <a:t>常量类型转换编译时进行，提高性能</a:t>
            </a:r>
          </a:p>
          <a:p>
            <a:pPr lvl="1" eaLnBrk="1" hangingPunct="1"/>
            <a:r>
              <a:rPr lang="en-US" altLang="zh-CN" sz="2400"/>
              <a:t>for I := 1 to N do X[I] := 1——48.4N ms</a:t>
            </a:r>
          </a:p>
          <a:p>
            <a:pPr lvl="1" eaLnBrk="1" hangingPunct="1"/>
            <a:r>
              <a:rPr lang="en-US" altLang="zh-CN" sz="2400"/>
              <a:t>for I := 1 to N do X[I] := 1.0——5.4N ms</a:t>
            </a:r>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2" name="墨迹 1">
                <a:extLst>
                  <a:ext uri="{FF2B5EF4-FFF2-40B4-BE49-F238E27FC236}">
                    <a16:creationId xmlns:a16="http://schemas.microsoft.com/office/drawing/2014/main" id="{4BBA1E2C-AF6F-460C-9007-DE2B843982EF}"/>
                  </a:ext>
                </a:extLst>
              </p14:cNvPr>
              <p14:cNvContentPartPr/>
              <p14:nvPr>
                <p:extLst>
                  <p:ext uri="{42D2F446-02D8-4167-A562-619A0277C38B}">
                    <p15:isNarration xmlns:p15="http://schemas.microsoft.com/office/powerpoint/2012/main" val="1"/>
                  </p:ext>
                </p:extLst>
              </p14:nvPr>
            </p14:nvContentPartPr>
            <p14:xfrm>
              <a:off x="4123440" y="5001840"/>
              <a:ext cx="2992680" cy="677160"/>
            </p14:xfrm>
          </p:contentPart>
        </mc:Choice>
        <mc:Fallback>
          <p:pic>
            <p:nvPicPr>
              <p:cNvPr id="2" name="墨迹 1">
                <a:extLst>
                  <a:ext uri="{FF2B5EF4-FFF2-40B4-BE49-F238E27FC236}">
                    <a16:creationId xmlns:a16="http://schemas.microsoft.com/office/drawing/2014/main" id="{4BBA1E2C-AF6F-460C-9007-DE2B843982EF}"/>
                  </a:ext>
                </a:extLst>
              </p:cNvPr>
              <p:cNvPicPr>
                <a:picLocks noGrp="1" noRot="1" noChangeAspect="1" noMove="1" noResize="1" noEditPoints="1" noAdjustHandles="1" noChangeArrowheads="1" noChangeShapeType="1"/>
              </p:cNvPicPr>
              <p:nvPr/>
            </p:nvPicPr>
            <p:blipFill>
              <a:blip r:embed="rId5"/>
              <a:stretch>
                <a:fillRect/>
              </a:stretch>
            </p:blipFill>
            <p:spPr>
              <a:xfrm>
                <a:off x="4114080" y="4992480"/>
                <a:ext cx="3011400" cy="695880"/>
              </a:xfrm>
              <a:prstGeom prst="rect">
                <a:avLst/>
              </a:prstGeom>
            </p:spPr>
          </p:pic>
        </mc:Fallback>
      </mc:AlternateContent>
      <p:pic>
        <p:nvPicPr>
          <p:cNvPr id="3" name="音频 2">
            <a:hlinkClick r:id="" action="ppaction://media"/>
            <a:extLst>
              <a:ext uri="{FF2B5EF4-FFF2-40B4-BE49-F238E27FC236}">
                <a16:creationId xmlns:a16="http://schemas.microsoft.com/office/drawing/2014/main" id="{C9555D84-0501-46C6-82CB-F4C72926151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21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1179"/>
    </mc:Choice>
    <mc:Fallback>
      <p:transition spd="slow" advTm="911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Blends">
  <a:themeElements>
    <a:clrScheme name="">
      <a:dk1>
        <a:srgbClr val="000000"/>
      </a:dk1>
      <a:lt1>
        <a:srgbClr val="FFFFFF"/>
      </a:lt1>
      <a:dk2>
        <a:srgbClr val="333399"/>
      </a:dk2>
      <a:lt2>
        <a:srgbClr val="1C1C1C"/>
      </a:lt2>
      <a:accent1>
        <a:srgbClr val="00E4A8"/>
      </a:accent1>
      <a:accent2>
        <a:srgbClr val="3333CC"/>
      </a:accent2>
      <a:accent3>
        <a:srgbClr val="FFFFFF"/>
      </a:accent3>
      <a:accent4>
        <a:srgbClr val="000000"/>
      </a:accent4>
      <a:accent5>
        <a:srgbClr val="AAEFD1"/>
      </a:accent5>
      <a:accent6>
        <a:srgbClr val="2D2DB9"/>
      </a:accent6>
      <a:hlink>
        <a:srgbClr val="FF0000"/>
      </a:hlink>
      <a:folHlink>
        <a:srgbClr val="3333CC"/>
      </a:folHlink>
    </a:clrScheme>
    <a:fontScheme name="Blends">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CF01"/>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rgbClr val="FFCF01"/>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themeOverride>
</file>

<file path=docProps/app.xml><?xml version="1.0" encoding="utf-8"?>
<Properties xmlns="http://schemas.openxmlformats.org/officeDocument/2006/extended-properties" xmlns:vt="http://schemas.openxmlformats.org/officeDocument/2006/docPropsVTypes">
  <Template>D:\Program Files\Microsoft Office\Templates\Presentation Designs\Blends.pot</Template>
  <TotalTime>13126</TotalTime>
  <Words>756</Words>
  <Application>Microsoft Office PowerPoint</Application>
  <PresentationFormat>全屏显示(4:3)</PresentationFormat>
  <Paragraphs>79</Paragraphs>
  <Slides>10</Slides>
  <Notes>0</Notes>
  <HiddenSlides>0</HiddenSlides>
  <MMClips>10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10</vt:i4>
      </vt:variant>
    </vt:vector>
  </HeadingPairs>
  <TitlesOfParts>
    <vt:vector size="16" baseType="lpstr">
      <vt:lpstr>宋体</vt:lpstr>
      <vt:lpstr>Symbol</vt:lpstr>
      <vt:lpstr>Tahoma</vt:lpstr>
      <vt:lpstr>Times New Roman</vt:lpstr>
      <vt:lpstr>Wingdings</vt:lpstr>
      <vt:lpstr>Blends</vt:lpstr>
      <vt:lpstr>6.3.2  名字等价</vt:lpstr>
      <vt:lpstr>例6.2</vt:lpstr>
      <vt:lpstr>例6.3</vt:lpstr>
      <vt:lpstr>例6.3（续）</vt:lpstr>
      <vt:lpstr>6.3.3  回路问题</vt:lpstr>
      <vt:lpstr>回路问题（续）</vt:lpstr>
      <vt:lpstr>例6.4  C语言避免回路</vt:lpstr>
      <vt:lpstr>6.4  类型转换</vt:lpstr>
      <vt:lpstr>强制类型转换（coercion）</vt:lpstr>
      <vt:lpstr>例6.5</vt:lpstr>
    </vt:vector>
  </TitlesOfParts>
  <Company>南开大学</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第一章 介绍</dc:title>
  <dc:creator>王刚</dc:creator>
  <cp:lastModifiedBy>王 刚</cp:lastModifiedBy>
  <cp:revision>1435</cp:revision>
  <dcterms:created xsi:type="dcterms:W3CDTF">2003-06-05T11:51:39Z</dcterms:created>
  <dcterms:modified xsi:type="dcterms:W3CDTF">2020-11-28T03:10:55Z</dcterms:modified>
</cp:coreProperties>
</file>